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1" r:id="rId3"/>
    <p:sldId id="268" r:id="rId4"/>
    <p:sldId id="269" r:id="rId5"/>
    <p:sldId id="270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4660"/>
  </p:normalViewPr>
  <p:slideViewPr>
    <p:cSldViewPr snapToGrid="0">
      <p:cViewPr varScale="1">
        <p:scale>
          <a:sx n="89" d="100"/>
          <a:sy n="89" d="100"/>
        </p:scale>
        <p:origin x="6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omges&#10;&#10;Automatiskt genererad beskrivning">
            <a:extLst>
              <a:ext uri="{FF2B5EF4-FFF2-40B4-BE49-F238E27FC236}">
                <a16:creationId xmlns="" xmlns:a16="http://schemas.microsoft.com/office/drawing/2014/main" id="{1FF6C60E-652F-408A-AEF1-EC4AA222B4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 b="1249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="" xmlns:a16="http://schemas.microsoft.com/office/drawing/2014/main" id="{24A631B1-5DA7-4488-8290-5ACB54EE7D54}"/>
              </a:ext>
            </a:extLst>
          </p:cNvPr>
          <p:cNvSpPr/>
          <p:nvPr userDrawn="1"/>
        </p:nvSpPr>
        <p:spPr>
          <a:xfrm>
            <a:off x="2221992" y="1395984"/>
            <a:ext cx="7760208" cy="4066032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prstClr val="white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="" xmlns:a16="http://schemas.microsoft.com/office/drawing/2014/main" id="{7A7CEAB2-8706-4C9A-AB48-69BB37279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21992" y="1395984"/>
            <a:ext cx="7748016" cy="1883664"/>
          </a:xfrm>
        </p:spPr>
        <p:txBody>
          <a:bodyPr anchor="b">
            <a:normAutofit/>
          </a:bodyPr>
          <a:lstStyle>
            <a:lvl1pPr algn="ctr">
              <a:lnSpc>
                <a:spcPts val="4700"/>
              </a:lnSpc>
              <a:defRPr sz="3200"/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="" xmlns:a16="http://schemas.microsoft.com/office/drawing/2014/main" id="{9F3CDB38-ACB6-41AF-9509-C957C6289C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4184" y="3429000"/>
            <a:ext cx="7748016" cy="2033016"/>
          </a:xfrm>
        </p:spPr>
        <p:txBody>
          <a:bodyPr>
            <a:normAutofit/>
          </a:bodyPr>
          <a:lstStyle>
            <a:lvl1pPr marL="0" indent="0" algn="ctr">
              <a:buNone/>
              <a:defRPr sz="1400" i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="" xmlns:a16="http://schemas.microsoft.com/office/drawing/2014/main" id="{EC9FA93A-E30B-47C7-8595-77949C1310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3C7E4-3531-48DB-A5E0-80A143CA4897}" type="datetimeFigureOut">
              <a:rPr lang="sv-SE" smtClean="0">
                <a:solidFill>
                  <a:srgbClr val="1E5492"/>
                </a:solidFill>
              </a:rPr>
              <a:pPr/>
              <a:t>2023-07-17</a:t>
            </a:fld>
            <a:endParaRPr lang="sv-SE">
              <a:solidFill>
                <a:srgbClr val="1E5492"/>
              </a:solidFill>
            </a:endParaRPr>
          </a:p>
        </p:txBody>
      </p:sp>
      <p:sp>
        <p:nvSpPr>
          <p:cNvPr id="5" name="Platshållare för sidfot 4">
            <a:extLst>
              <a:ext uri="{FF2B5EF4-FFF2-40B4-BE49-F238E27FC236}">
                <a16:creationId xmlns="" xmlns:a16="http://schemas.microsoft.com/office/drawing/2014/main" id="{06560B83-E370-4390-905D-F9FC748C8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 dirty="0">
              <a:solidFill>
                <a:srgbClr val="1E5492"/>
              </a:solidFill>
            </a:endParaRPr>
          </a:p>
        </p:txBody>
      </p:sp>
      <p:sp>
        <p:nvSpPr>
          <p:cNvPr id="6" name="Platshållare för bildnummer 5">
            <a:extLst>
              <a:ext uri="{FF2B5EF4-FFF2-40B4-BE49-F238E27FC236}">
                <a16:creationId xmlns="" xmlns:a16="http://schemas.microsoft.com/office/drawing/2014/main" id="{C39CE7B8-CC03-433F-BD80-86FBBA982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23D0B-271B-4E41-A019-CF065B81CEBE}" type="slidenum">
              <a:rPr lang="sv-SE" smtClean="0">
                <a:solidFill>
                  <a:srgbClr val="1E5492"/>
                </a:solidFill>
              </a:rPr>
              <a:pPr/>
              <a:t>‹#›</a:t>
            </a:fld>
            <a:endParaRPr lang="sv-SE">
              <a:solidFill>
                <a:srgbClr val="1E5492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="" xmlns:a16="http://schemas.microsoft.com/office/drawing/2014/main" id="{E129F5FA-5F47-48D6-BA15-32F03DE366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052" y="4045966"/>
            <a:ext cx="1453896" cy="1035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659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="" xmlns:a16="http://schemas.microsoft.com/office/drawing/2014/main" id="{573989E9-19BE-406B-AB06-BF425E1FA5BE}"/>
              </a:ext>
            </a:extLst>
          </p:cNvPr>
          <p:cNvSpPr/>
          <p:nvPr userDrawn="1"/>
        </p:nvSpPr>
        <p:spPr>
          <a:xfrm>
            <a:off x="0" y="0"/>
            <a:ext cx="12192000" cy="1085088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prstClr val="white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="" xmlns:a16="http://schemas.microsoft.com/office/drawing/2014/main" id="{0B5D4179-5F69-442D-951F-A19E935CD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9424" y="365125"/>
            <a:ext cx="9104376" cy="719963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="" xmlns:a16="http://schemas.microsoft.com/office/drawing/2014/main" id="{8F1A1FB0-ADDB-4209-AA4F-4A72479491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="" xmlns:a16="http://schemas.microsoft.com/office/drawing/2014/main" id="{E517C216-90EE-41B1-BDC6-81F1DEA1AC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3C7E4-3531-48DB-A5E0-80A143CA4897}" type="datetimeFigureOut">
              <a:rPr lang="sv-SE" smtClean="0">
                <a:solidFill>
                  <a:srgbClr val="1E5492"/>
                </a:solidFill>
              </a:rPr>
              <a:pPr/>
              <a:t>2023-07-17</a:t>
            </a:fld>
            <a:endParaRPr lang="sv-SE">
              <a:solidFill>
                <a:srgbClr val="1E5492"/>
              </a:solidFill>
            </a:endParaRPr>
          </a:p>
        </p:txBody>
      </p:sp>
      <p:sp>
        <p:nvSpPr>
          <p:cNvPr id="5" name="Platshållare för sidfot 4">
            <a:extLst>
              <a:ext uri="{FF2B5EF4-FFF2-40B4-BE49-F238E27FC236}">
                <a16:creationId xmlns="" xmlns:a16="http://schemas.microsoft.com/office/drawing/2014/main" id="{B44E48EE-7B36-4C2A-ABAE-A824A3DF1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>
              <a:solidFill>
                <a:srgbClr val="1E5492"/>
              </a:solidFill>
            </a:endParaRPr>
          </a:p>
        </p:txBody>
      </p:sp>
      <p:sp>
        <p:nvSpPr>
          <p:cNvPr id="6" name="Platshållare för bildnummer 5">
            <a:extLst>
              <a:ext uri="{FF2B5EF4-FFF2-40B4-BE49-F238E27FC236}">
                <a16:creationId xmlns="" xmlns:a16="http://schemas.microsoft.com/office/drawing/2014/main" id="{B11B793E-A6C2-4BE0-917F-21A1E239D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23D0B-271B-4E41-A019-CF065B81CEBE}" type="slidenum">
              <a:rPr lang="sv-SE" smtClean="0">
                <a:solidFill>
                  <a:srgbClr val="1E5492"/>
                </a:solidFill>
              </a:rPr>
              <a:pPr/>
              <a:t>‹#›</a:t>
            </a:fld>
            <a:endParaRPr lang="sv-SE">
              <a:solidFill>
                <a:srgbClr val="1E5492"/>
              </a:solidFill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="" xmlns:a16="http://schemas.microsoft.com/office/drawing/2014/main" id="{AD199799-42CA-4CD8-8D1F-FA736E7582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16" y="123126"/>
            <a:ext cx="1177311" cy="83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860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="" xmlns:a16="http://schemas.microsoft.com/office/drawing/2014/main" id="{B0332C80-4E2B-4064-B9FD-FD053740AA51}"/>
              </a:ext>
            </a:extLst>
          </p:cNvPr>
          <p:cNvSpPr/>
          <p:nvPr userDrawn="1"/>
        </p:nvSpPr>
        <p:spPr>
          <a:xfrm>
            <a:off x="0" y="0"/>
            <a:ext cx="12192000" cy="1085088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prstClr val="white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="" xmlns:a16="http://schemas.microsoft.com/office/drawing/2014/main" id="{D309D83F-1997-4315-B1D1-975F63D73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00" y="365125"/>
            <a:ext cx="9006384" cy="719963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="" xmlns:a16="http://schemas.microsoft.com/office/drawing/2014/main" id="{CE05873B-A221-4372-95A5-EC19756963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="" xmlns:a16="http://schemas.microsoft.com/office/drawing/2014/main" id="{F8B17CD1-611F-4D19-8AA0-60D26BE665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="" xmlns:a16="http://schemas.microsoft.com/office/drawing/2014/main" id="{D613FE14-6DE4-4960-AA1B-66BFDCF97F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3C7E4-3531-48DB-A5E0-80A143CA4897}" type="datetimeFigureOut">
              <a:rPr lang="sv-SE" smtClean="0">
                <a:solidFill>
                  <a:srgbClr val="1E5492"/>
                </a:solidFill>
              </a:rPr>
              <a:pPr/>
              <a:t>2023-07-17</a:t>
            </a:fld>
            <a:endParaRPr lang="sv-SE">
              <a:solidFill>
                <a:srgbClr val="1E5492"/>
              </a:solidFill>
            </a:endParaRPr>
          </a:p>
        </p:txBody>
      </p:sp>
      <p:sp>
        <p:nvSpPr>
          <p:cNvPr id="6" name="Platshållare för sidfot 5">
            <a:extLst>
              <a:ext uri="{FF2B5EF4-FFF2-40B4-BE49-F238E27FC236}">
                <a16:creationId xmlns="" xmlns:a16="http://schemas.microsoft.com/office/drawing/2014/main" id="{FDBC1A37-A359-4459-BEB1-DD1B6CC3B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>
              <a:solidFill>
                <a:srgbClr val="1E5492"/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="" xmlns:a16="http://schemas.microsoft.com/office/drawing/2014/main" id="{E8F5287F-79EB-4BBB-9093-161E1D7DA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23D0B-271B-4E41-A019-CF065B81CEBE}" type="slidenum">
              <a:rPr lang="sv-SE" smtClean="0">
                <a:solidFill>
                  <a:srgbClr val="1E5492"/>
                </a:solidFill>
              </a:rPr>
              <a:pPr/>
              <a:t>‹#›</a:t>
            </a:fld>
            <a:endParaRPr lang="sv-SE">
              <a:solidFill>
                <a:srgbClr val="1E5492"/>
              </a:solidFill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="" xmlns:a16="http://schemas.microsoft.com/office/drawing/2014/main" id="{7763A7AF-66F4-4040-B7BB-28BC656205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16" y="123126"/>
            <a:ext cx="1177311" cy="83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82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="" xmlns:a16="http://schemas.microsoft.com/office/drawing/2014/main" id="{791A31EB-7F85-4C1A-9DBC-48C37C80ADEC}"/>
              </a:ext>
            </a:extLst>
          </p:cNvPr>
          <p:cNvSpPr/>
          <p:nvPr userDrawn="1"/>
        </p:nvSpPr>
        <p:spPr>
          <a:xfrm>
            <a:off x="0" y="0"/>
            <a:ext cx="12192000" cy="1085088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prstClr val="white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="" xmlns:a16="http://schemas.microsoft.com/office/drawing/2014/main" id="{DF93F6C4-5301-4C0B-BA65-5DF437984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00" y="365125"/>
            <a:ext cx="9062564" cy="719963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="" xmlns:a16="http://schemas.microsoft.com/office/drawing/2014/main" id="{13E7793E-2D1C-48AC-BD76-25B7E75956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4467"/>
            <a:ext cx="5157787" cy="420590"/>
          </a:xfrm>
        </p:spPr>
        <p:txBody>
          <a:bodyPr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="" xmlns:a16="http://schemas.microsoft.com/office/drawing/2014/main" id="{350BBAC9-C57D-44CC-82A7-1F89FDB873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411744"/>
            <a:ext cx="5157787" cy="3777919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="" xmlns:a16="http://schemas.microsoft.com/office/drawing/2014/main" id="{03C685A6-09D4-4B5F-94BD-68421E74C5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31291"/>
            <a:ext cx="5183188" cy="420590"/>
          </a:xfrm>
        </p:spPr>
        <p:txBody>
          <a:bodyPr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="" xmlns:a16="http://schemas.microsoft.com/office/drawing/2014/main" id="{BE0ED90C-AA81-4DD0-921D-0BD6BB2678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418568"/>
            <a:ext cx="5183188" cy="3771095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="" xmlns:a16="http://schemas.microsoft.com/office/drawing/2014/main" id="{50D9B0FC-B166-45C2-9A54-42CB71D3F4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3C7E4-3531-48DB-A5E0-80A143CA4897}" type="datetimeFigureOut">
              <a:rPr lang="sv-SE" smtClean="0">
                <a:solidFill>
                  <a:srgbClr val="1E5492"/>
                </a:solidFill>
              </a:rPr>
              <a:pPr/>
              <a:t>2023-07-17</a:t>
            </a:fld>
            <a:endParaRPr lang="sv-SE">
              <a:solidFill>
                <a:srgbClr val="1E5492"/>
              </a:solidFill>
            </a:endParaRPr>
          </a:p>
        </p:txBody>
      </p:sp>
      <p:sp>
        <p:nvSpPr>
          <p:cNvPr id="8" name="Platshållare för sidfot 7">
            <a:extLst>
              <a:ext uri="{FF2B5EF4-FFF2-40B4-BE49-F238E27FC236}">
                <a16:creationId xmlns="" xmlns:a16="http://schemas.microsoft.com/office/drawing/2014/main" id="{34C3FDD3-0AD4-403E-95B2-318E62893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>
              <a:solidFill>
                <a:srgbClr val="1E5492"/>
              </a:solidFill>
            </a:endParaRPr>
          </a:p>
        </p:txBody>
      </p:sp>
      <p:sp>
        <p:nvSpPr>
          <p:cNvPr id="9" name="Platshållare för bildnummer 8">
            <a:extLst>
              <a:ext uri="{FF2B5EF4-FFF2-40B4-BE49-F238E27FC236}">
                <a16:creationId xmlns="" xmlns:a16="http://schemas.microsoft.com/office/drawing/2014/main" id="{4E7D88B6-20CB-45D0-BB4F-98BEEF614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23D0B-271B-4E41-A019-CF065B81CEBE}" type="slidenum">
              <a:rPr lang="sv-SE" smtClean="0">
                <a:solidFill>
                  <a:srgbClr val="1E5492"/>
                </a:solidFill>
              </a:rPr>
              <a:pPr/>
              <a:t>‹#›</a:t>
            </a:fld>
            <a:endParaRPr lang="sv-SE">
              <a:solidFill>
                <a:srgbClr val="1E5492"/>
              </a:solidFill>
            </a:endParaRPr>
          </a:p>
        </p:txBody>
      </p:sp>
      <p:pic>
        <p:nvPicPr>
          <p:cNvPr id="11" name="Bildobjekt 10">
            <a:extLst>
              <a:ext uri="{FF2B5EF4-FFF2-40B4-BE49-F238E27FC236}">
                <a16:creationId xmlns="" xmlns:a16="http://schemas.microsoft.com/office/drawing/2014/main" id="{62C15104-3333-4A88-BB8E-7AF82C193F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12" y="123126"/>
            <a:ext cx="1177311" cy="83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377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="" xmlns:a16="http://schemas.microsoft.com/office/drawing/2014/main" id="{5671A18A-8F9D-474E-9A0B-45736F89576B}"/>
              </a:ext>
            </a:extLst>
          </p:cNvPr>
          <p:cNvSpPr/>
          <p:nvPr userDrawn="1"/>
        </p:nvSpPr>
        <p:spPr>
          <a:xfrm>
            <a:off x="0" y="0"/>
            <a:ext cx="3627437" cy="6858000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prstClr val="white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="" xmlns:a16="http://schemas.microsoft.com/office/drawing/2014/main" id="{9A57440B-44C0-48E0-A132-13D481C1C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118" y="987425"/>
            <a:ext cx="2743200" cy="1694361"/>
          </a:xfrm>
        </p:spPr>
        <p:txBody>
          <a:bodyPr anchor="t" anchorCtr="0"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="" xmlns:a16="http://schemas.microsoft.com/office/drawing/2014/main" id="{ED379EEF-C1CA-4D72-863E-CD31375AA4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9863" y="987425"/>
            <a:ext cx="7165525" cy="48736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="" xmlns:a16="http://schemas.microsoft.com/office/drawing/2014/main" id="{B9B0A140-7393-4067-8CB1-4467F9172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2119" y="2838734"/>
            <a:ext cx="2743200" cy="2844192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8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="" xmlns:a16="http://schemas.microsoft.com/office/drawing/2014/main" id="{5B16B97F-FBD7-4C6B-87EF-E6ABE14392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3C7E4-3531-48DB-A5E0-80A143CA4897}" type="datetimeFigureOut">
              <a:rPr lang="sv-SE" smtClean="0">
                <a:solidFill>
                  <a:srgbClr val="1E5492"/>
                </a:solidFill>
              </a:rPr>
              <a:pPr/>
              <a:t>2023-07-17</a:t>
            </a:fld>
            <a:endParaRPr lang="sv-SE">
              <a:solidFill>
                <a:srgbClr val="1E5492"/>
              </a:solidFill>
            </a:endParaRPr>
          </a:p>
        </p:txBody>
      </p:sp>
      <p:sp>
        <p:nvSpPr>
          <p:cNvPr id="6" name="Platshållare för sidfot 5">
            <a:extLst>
              <a:ext uri="{FF2B5EF4-FFF2-40B4-BE49-F238E27FC236}">
                <a16:creationId xmlns="" xmlns:a16="http://schemas.microsoft.com/office/drawing/2014/main" id="{5E2FA141-E86B-4054-A251-8EAB4E752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>
              <a:solidFill>
                <a:srgbClr val="1E5492"/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="" xmlns:a16="http://schemas.microsoft.com/office/drawing/2014/main" id="{004D11BF-D519-471B-ACFF-9CB80077A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23D0B-271B-4E41-A019-CF065B81CEBE}" type="slidenum">
              <a:rPr lang="sv-SE" smtClean="0">
                <a:solidFill>
                  <a:srgbClr val="1E5492"/>
                </a:solidFill>
              </a:rPr>
              <a:pPr/>
              <a:t>‹#›</a:t>
            </a:fld>
            <a:endParaRPr lang="sv-SE">
              <a:solidFill>
                <a:srgbClr val="1E5492"/>
              </a:solidFill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="" xmlns:a16="http://schemas.microsoft.com/office/drawing/2014/main" id="{EE8F3BCD-E48D-43EE-A40F-2132C37368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07" y="5819451"/>
            <a:ext cx="1177311" cy="83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833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="" xmlns:a16="http://schemas.microsoft.com/office/drawing/2014/main" id="{860476E6-CC55-4F61-934D-B7A3E3196159}"/>
              </a:ext>
            </a:extLst>
          </p:cNvPr>
          <p:cNvSpPr/>
          <p:nvPr userDrawn="1"/>
        </p:nvSpPr>
        <p:spPr>
          <a:xfrm>
            <a:off x="0" y="0"/>
            <a:ext cx="3627437" cy="6858000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prstClr val="white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="" xmlns:a16="http://schemas.microsoft.com/office/drawing/2014/main" id="{F1C469E9-2625-42AD-BEBD-C600690A9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00" y="986399"/>
            <a:ext cx="2743200" cy="1695600"/>
          </a:xfrm>
        </p:spPr>
        <p:txBody>
          <a:bodyPr anchor="t" anchorCtr="0">
            <a:normAutofit/>
          </a:bodyPr>
          <a:lstStyle>
            <a:lvl1pPr>
              <a:lnSpc>
                <a:spcPct val="150000"/>
              </a:lnSpc>
              <a:defRPr sz="2400" baseline="0"/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="" xmlns:a16="http://schemas.microsoft.com/office/drawing/2014/main" id="{D0D182A4-529C-45A8-B868-9C5104DD63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89761" y="995362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="" xmlns:a16="http://schemas.microsoft.com/office/drawing/2014/main" id="{0B56D4A7-D74B-4F22-822B-D79EC60A7B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2801" y="2831911"/>
            <a:ext cx="2743200" cy="285101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8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="" xmlns:a16="http://schemas.microsoft.com/office/drawing/2014/main" id="{F3456C8B-B34D-469E-A750-967981FB25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3C7E4-3531-48DB-A5E0-80A143CA4897}" type="datetimeFigureOut">
              <a:rPr lang="sv-SE" smtClean="0">
                <a:solidFill>
                  <a:srgbClr val="1E5492"/>
                </a:solidFill>
              </a:rPr>
              <a:pPr/>
              <a:t>2023-07-17</a:t>
            </a:fld>
            <a:endParaRPr lang="sv-SE">
              <a:solidFill>
                <a:srgbClr val="1E5492"/>
              </a:solidFill>
            </a:endParaRPr>
          </a:p>
        </p:txBody>
      </p:sp>
      <p:sp>
        <p:nvSpPr>
          <p:cNvPr id="6" name="Platshållare för sidfot 5">
            <a:extLst>
              <a:ext uri="{FF2B5EF4-FFF2-40B4-BE49-F238E27FC236}">
                <a16:creationId xmlns="" xmlns:a16="http://schemas.microsoft.com/office/drawing/2014/main" id="{CECF149E-7306-4549-BB5F-508D0398E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>
              <a:solidFill>
                <a:srgbClr val="1E5492"/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="" xmlns:a16="http://schemas.microsoft.com/office/drawing/2014/main" id="{5CFD74FA-AE7C-484C-A201-5108BF217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23D0B-271B-4E41-A019-CF065B81CEBE}" type="slidenum">
              <a:rPr lang="sv-SE" smtClean="0">
                <a:solidFill>
                  <a:srgbClr val="1E5492"/>
                </a:solidFill>
              </a:rPr>
              <a:pPr/>
              <a:t>‹#›</a:t>
            </a:fld>
            <a:endParaRPr lang="sv-SE">
              <a:solidFill>
                <a:srgbClr val="1E5492"/>
              </a:solidFill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="" xmlns:a16="http://schemas.microsoft.com/office/drawing/2014/main" id="{BD4C1E89-236E-4EE2-844D-5B8C00EBA9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07" y="5819451"/>
            <a:ext cx="1177311" cy="83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571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 descr="En bild som visar omges&#10;&#10;Automatiskt genererad beskrivning">
            <a:extLst>
              <a:ext uri="{FF2B5EF4-FFF2-40B4-BE49-F238E27FC236}">
                <a16:creationId xmlns="" xmlns:a16="http://schemas.microsoft.com/office/drawing/2014/main" id="{476AE9C8-9995-4AD5-A324-2A66A53C4A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0" t="12499" r="41927" b="12499"/>
          <a:stretch/>
        </p:blipFill>
        <p:spPr>
          <a:xfrm>
            <a:off x="0" y="3411"/>
            <a:ext cx="3627437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="" xmlns:a16="http://schemas.microsoft.com/office/drawing/2014/main" id="{9A57440B-44C0-48E0-A132-13D481C1C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118" y="987425"/>
            <a:ext cx="2743200" cy="1694361"/>
          </a:xfrm>
        </p:spPr>
        <p:txBody>
          <a:bodyPr anchor="t" anchorCtr="0"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="" xmlns:a16="http://schemas.microsoft.com/office/drawing/2014/main" id="{ED379EEF-C1CA-4D72-863E-CD31375AA4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9863" y="987425"/>
            <a:ext cx="7165525" cy="48736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="" xmlns:a16="http://schemas.microsoft.com/office/drawing/2014/main" id="{B9B0A140-7393-4067-8CB1-4467F9172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2119" y="2838734"/>
            <a:ext cx="2743200" cy="2840781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8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="" xmlns:a16="http://schemas.microsoft.com/office/drawing/2014/main" id="{5B16B97F-FBD7-4C6B-87EF-E6ABE14392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3C7E4-3531-48DB-A5E0-80A143CA4897}" type="datetimeFigureOut">
              <a:rPr lang="sv-SE" smtClean="0">
                <a:solidFill>
                  <a:srgbClr val="1E5492"/>
                </a:solidFill>
              </a:rPr>
              <a:pPr/>
              <a:t>2023-07-17</a:t>
            </a:fld>
            <a:endParaRPr lang="sv-SE">
              <a:solidFill>
                <a:srgbClr val="1E5492"/>
              </a:solidFill>
            </a:endParaRPr>
          </a:p>
        </p:txBody>
      </p:sp>
      <p:sp>
        <p:nvSpPr>
          <p:cNvPr id="6" name="Platshållare för sidfot 5">
            <a:extLst>
              <a:ext uri="{FF2B5EF4-FFF2-40B4-BE49-F238E27FC236}">
                <a16:creationId xmlns="" xmlns:a16="http://schemas.microsoft.com/office/drawing/2014/main" id="{5E2FA141-E86B-4054-A251-8EAB4E752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>
              <a:solidFill>
                <a:srgbClr val="1E5492"/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="" xmlns:a16="http://schemas.microsoft.com/office/drawing/2014/main" id="{004D11BF-D519-471B-ACFF-9CB80077A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23D0B-271B-4E41-A019-CF065B81CEBE}" type="slidenum">
              <a:rPr lang="sv-SE" smtClean="0">
                <a:solidFill>
                  <a:srgbClr val="1E5492"/>
                </a:solidFill>
              </a:rPr>
              <a:pPr/>
              <a:t>‹#›</a:t>
            </a:fld>
            <a:endParaRPr lang="sv-SE">
              <a:solidFill>
                <a:srgbClr val="1E5492"/>
              </a:solidFill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="" xmlns:a16="http://schemas.microsoft.com/office/drawing/2014/main" id="{EE8F3BCD-E48D-43EE-A40F-2132C373687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07" y="5819451"/>
            <a:ext cx="1177311" cy="83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587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 descr="En bild som visar omges&#10;&#10;Automatiskt genererad beskrivning">
            <a:extLst>
              <a:ext uri="{FF2B5EF4-FFF2-40B4-BE49-F238E27FC236}">
                <a16:creationId xmlns="" xmlns:a16="http://schemas.microsoft.com/office/drawing/2014/main" id="{82F1AC24-81D5-456B-BDC6-FB4162918E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0" t="12499" r="41927" b="12499"/>
          <a:stretch/>
        </p:blipFill>
        <p:spPr>
          <a:xfrm>
            <a:off x="0" y="3411"/>
            <a:ext cx="3627437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="" xmlns:a16="http://schemas.microsoft.com/office/drawing/2014/main" id="{F1C469E9-2625-42AD-BEBD-C600690A9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00" y="986399"/>
            <a:ext cx="2743200" cy="1695600"/>
          </a:xfrm>
        </p:spPr>
        <p:txBody>
          <a:bodyPr anchor="t" anchorCtr="0">
            <a:normAutofit/>
          </a:bodyPr>
          <a:lstStyle>
            <a:lvl1pPr>
              <a:lnSpc>
                <a:spcPct val="150000"/>
              </a:lnSpc>
              <a:defRPr sz="2400" baseline="0"/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="" xmlns:a16="http://schemas.microsoft.com/office/drawing/2014/main" id="{D0D182A4-529C-45A8-B868-9C5104DD63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89761" y="995362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="" xmlns:a16="http://schemas.microsoft.com/office/drawing/2014/main" id="{0B56D4A7-D74B-4F22-822B-D79EC60A7B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2801" y="2831910"/>
            <a:ext cx="2743200" cy="2847605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8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="" xmlns:a16="http://schemas.microsoft.com/office/drawing/2014/main" id="{F3456C8B-B34D-469E-A750-967981FB25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3C7E4-3531-48DB-A5E0-80A143CA4897}" type="datetimeFigureOut">
              <a:rPr lang="sv-SE" smtClean="0">
                <a:solidFill>
                  <a:srgbClr val="1E5492"/>
                </a:solidFill>
              </a:rPr>
              <a:pPr/>
              <a:t>2023-07-17</a:t>
            </a:fld>
            <a:endParaRPr lang="sv-SE">
              <a:solidFill>
                <a:srgbClr val="1E5492"/>
              </a:solidFill>
            </a:endParaRPr>
          </a:p>
        </p:txBody>
      </p:sp>
      <p:sp>
        <p:nvSpPr>
          <p:cNvPr id="6" name="Platshållare för sidfot 5">
            <a:extLst>
              <a:ext uri="{FF2B5EF4-FFF2-40B4-BE49-F238E27FC236}">
                <a16:creationId xmlns="" xmlns:a16="http://schemas.microsoft.com/office/drawing/2014/main" id="{CECF149E-7306-4549-BB5F-508D0398E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>
              <a:solidFill>
                <a:srgbClr val="1E5492"/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="" xmlns:a16="http://schemas.microsoft.com/office/drawing/2014/main" id="{5CFD74FA-AE7C-484C-A201-5108BF217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23D0B-271B-4E41-A019-CF065B81CEBE}" type="slidenum">
              <a:rPr lang="sv-SE" smtClean="0">
                <a:solidFill>
                  <a:srgbClr val="1E5492"/>
                </a:solidFill>
              </a:rPr>
              <a:pPr/>
              <a:t>‹#›</a:t>
            </a:fld>
            <a:endParaRPr lang="sv-SE">
              <a:solidFill>
                <a:srgbClr val="1E5492"/>
              </a:solidFill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="" xmlns:a16="http://schemas.microsoft.com/office/drawing/2014/main" id="{BD4C1E89-236E-4EE2-844D-5B8C00EBA9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07" y="5819451"/>
            <a:ext cx="1177311" cy="83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281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omges&#10;&#10;Automatiskt genererad beskrivning">
            <a:extLst>
              <a:ext uri="{FF2B5EF4-FFF2-40B4-BE49-F238E27FC236}">
                <a16:creationId xmlns="" xmlns:a16="http://schemas.microsoft.com/office/drawing/2014/main" id="{E711413D-8188-4F5E-B644-235E145F0A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 b="1249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="" xmlns:a16="http://schemas.microsoft.com/office/drawing/2014/main" id="{E4C71D7D-3224-4BA3-A5B2-E8CD7B6F0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00306"/>
            <a:ext cx="10515600" cy="2743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="" xmlns:a16="http://schemas.microsoft.com/office/drawing/2014/main" id="{C6172B14-48BC-4679-A76A-A839ED1272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180030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1800" i="1" u="none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="" xmlns:a16="http://schemas.microsoft.com/office/drawing/2014/main" id="{CF5A2A31-9205-499C-90E5-664D7114A2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3C7E4-3531-48DB-A5E0-80A143CA4897}" type="datetimeFigureOut">
              <a:rPr lang="sv-SE" smtClean="0">
                <a:solidFill>
                  <a:srgbClr val="1E5492"/>
                </a:solidFill>
              </a:rPr>
              <a:pPr/>
              <a:t>2023-07-17</a:t>
            </a:fld>
            <a:endParaRPr lang="sv-SE">
              <a:solidFill>
                <a:srgbClr val="1E5492"/>
              </a:solidFill>
            </a:endParaRPr>
          </a:p>
        </p:txBody>
      </p:sp>
      <p:sp>
        <p:nvSpPr>
          <p:cNvPr id="5" name="Platshållare för sidfot 4">
            <a:extLst>
              <a:ext uri="{FF2B5EF4-FFF2-40B4-BE49-F238E27FC236}">
                <a16:creationId xmlns="" xmlns:a16="http://schemas.microsoft.com/office/drawing/2014/main" id="{6BAE6565-B5C1-4E90-A2A5-79FFEE6EA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>
              <a:solidFill>
                <a:srgbClr val="1E5492"/>
              </a:solidFill>
            </a:endParaRPr>
          </a:p>
        </p:txBody>
      </p:sp>
      <p:sp>
        <p:nvSpPr>
          <p:cNvPr id="6" name="Platshållare för bildnummer 5">
            <a:extLst>
              <a:ext uri="{FF2B5EF4-FFF2-40B4-BE49-F238E27FC236}">
                <a16:creationId xmlns="" xmlns:a16="http://schemas.microsoft.com/office/drawing/2014/main" id="{DC4861D0-6FA3-40F9-8240-ABC551172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23D0B-271B-4E41-A019-CF065B81CEBE}" type="slidenum">
              <a:rPr lang="sv-SE" smtClean="0">
                <a:solidFill>
                  <a:srgbClr val="1E5492"/>
                </a:solidFill>
              </a:rPr>
              <a:pPr/>
              <a:t>‹#›</a:t>
            </a:fld>
            <a:endParaRPr lang="sv-SE">
              <a:solidFill>
                <a:srgbClr val="1E5492"/>
              </a:solidFill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="" xmlns:a16="http://schemas.microsoft.com/office/drawing/2014/main" id="{AA6C30FB-D727-4E07-AF6C-C33B5B77C2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507" y="5090615"/>
            <a:ext cx="1940747" cy="138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478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 descr="En bild som visar omges&#10;&#10;Automatiskt genererad beskrivning">
            <a:extLst>
              <a:ext uri="{FF2B5EF4-FFF2-40B4-BE49-F238E27FC236}">
                <a16:creationId xmlns="" xmlns:a16="http://schemas.microsoft.com/office/drawing/2014/main" id="{1F5C5D34-431B-4B8D-ABF9-15B6FC1C3B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42" b="12499"/>
          <a:stretch/>
        </p:blipFill>
        <p:spPr>
          <a:xfrm>
            <a:off x="0" y="-1"/>
            <a:ext cx="12192000" cy="3050261"/>
          </a:xfrm>
          <a:prstGeom prst="rect">
            <a:avLst/>
          </a:prstGeom>
        </p:spPr>
      </p:pic>
      <p:sp>
        <p:nvSpPr>
          <p:cNvPr id="3" name="Platshållare för bild 2">
            <a:extLst>
              <a:ext uri="{FF2B5EF4-FFF2-40B4-BE49-F238E27FC236}">
                <a16:creationId xmlns="" xmlns:a16="http://schemas.microsoft.com/office/drawing/2014/main" id="{D0D182A4-529C-45A8-B868-9C5104DD63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462791" y="2150261"/>
            <a:ext cx="1800000" cy="18000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="" xmlns:a16="http://schemas.microsoft.com/office/drawing/2014/main" id="{0B56D4A7-D74B-4F22-822B-D79EC60A7B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64482" y="4697943"/>
            <a:ext cx="2463036" cy="1565729"/>
          </a:xfrm>
        </p:spPr>
        <p:txBody>
          <a:bodyPr>
            <a:normAutofit/>
          </a:bodyPr>
          <a:lstStyle>
            <a:lvl1pPr marL="0" indent="0" algn="ctr">
              <a:buNone/>
              <a:defRPr sz="1400" i="0" u="none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="" xmlns:a16="http://schemas.microsoft.com/office/drawing/2014/main" id="{F3456C8B-B34D-469E-A750-967981FB25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3C7E4-3531-48DB-A5E0-80A143CA4897}" type="datetimeFigureOut">
              <a:rPr lang="sv-SE" smtClean="0">
                <a:solidFill>
                  <a:srgbClr val="1E5492"/>
                </a:solidFill>
              </a:rPr>
              <a:pPr/>
              <a:t>2023-07-17</a:t>
            </a:fld>
            <a:endParaRPr lang="sv-SE">
              <a:solidFill>
                <a:srgbClr val="1E5492"/>
              </a:solidFill>
            </a:endParaRPr>
          </a:p>
        </p:txBody>
      </p:sp>
      <p:sp>
        <p:nvSpPr>
          <p:cNvPr id="6" name="Platshållare för sidfot 5">
            <a:extLst>
              <a:ext uri="{FF2B5EF4-FFF2-40B4-BE49-F238E27FC236}">
                <a16:creationId xmlns="" xmlns:a16="http://schemas.microsoft.com/office/drawing/2014/main" id="{CECF149E-7306-4549-BB5F-508D0398E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>
              <a:solidFill>
                <a:srgbClr val="1E5492"/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="" xmlns:a16="http://schemas.microsoft.com/office/drawing/2014/main" id="{5CFD74FA-AE7C-484C-A201-5108BF217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23D0B-271B-4E41-A019-CF065B81CEBE}" type="slidenum">
              <a:rPr lang="sv-SE" smtClean="0">
                <a:solidFill>
                  <a:srgbClr val="1E5492"/>
                </a:solidFill>
              </a:rPr>
              <a:pPr/>
              <a:t>‹#›</a:t>
            </a:fld>
            <a:endParaRPr lang="sv-SE">
              <a:solidFill>
                <a:srgbClr val="1E5492"/>
              </a:solidFill>
            </a:endParaRPr>
          </a:p>
        </p:txBody>
      </p:sp>
      <p:sp>
        <p:nvSpPr>
          <p:cNvPr id="12" name="Platshållare för bild 2">
            <a:extLst>
              <a:ext uri="{FF2B5EF4-FFF2-40B4-BE49-F238E27FC236}">
                <a16:creationId xmlns="" xmlns:a16="http://schemas.microsoft.com/office/drawing/2014/main" id="{CD6BF3B1-E013-4191-865A-10BD143A7716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1929209" y="2150261"/>
            <a:ext cx="1800000" cy="18000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13" name="Platshållare för bild 2">
            <a:extLst>
              <a:ext uri="{FF2B5EF4-FFF2-40B4-BE49-F238E27FC236}">
                <a16:creationId xmlns="" xmlns:a16="http://schemas.microsoft.com/office/drawing/2014/main" id="{B35444F5-B44C-43EE-9A19-D09F7791131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196000" y="2159117"/>
            <a:ext cx="1800000" cy="18000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15" name="Platshållare för text 3">
            <a:extLst>
              <a:ext uri="{FF2B5EF4-FFF2-40B4-BE49-F238E27FC236}">
                <a16:creationId xmlns="" xmlns:a16="http://schemas.microsoft.com/office/drawing/2014/main" id="{B3AB9CD4-467D-4423-85D6-43357DC8785B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575564" y="4697943"/>
            <a:ext cx="2463036" cy="1538035"/>
          </a:xfrm>
        </p:spPr>
        <p:txBody>
          <a:bodyPr>
            <a:normAutofit/>
          </a:bodyPr>
          <a:lstStyle>
            <a:lvl1pPr marL="0" indent="0" algn="ctr">
              <a:buNone/>
              <a:defRPr sz="1400" i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7" name="Platshållare för text 3">
            <a:extLst>
              <a:ext uri="{FF2B5EF4-FFF2-40B4-BE49-F238E27FC236}">
                <a16:creationId xmlns="" xmlns:a16="http://schemas.microsoft.com/office/drawing/2014/main" id="{556F7E8A-F292-4B33-BC9B-0BACD52E722A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8128569" y="4697943"/>
            <a:ext cx="2463036" cy="1565729"/>
          </a:xfrm>
        </p:spPr>
        <p:txBody>
          <a:bodyPr>
            <a:normAutofit/>
          </a:bodyPr>
          <a:lstStyle>
            <a:lvl1pPr marL="0" indent="0" algn="ctr">
              <a:buNone/>
              <a:defRPr sz="1400" i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22" name="Platshållare för text 3">
            <a:extLst>
              <a:ext uri="{FF2B5EF4-FFF2-40B4-BE49-F238E27FC236}">
                <a16:creationId xmlns="" xmlns:a16="http://schemas.microsoft.com/office/drawing/2014/main" id="{2BE25C25-3008-48B4-9700-07D7A0293EF9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1575562" y="4070633"/>
            <a:ext cx="2463036" cy="562327"/>
          </a:xfrm>
        </p:spPr>
        <p:txBody>
          <a:bodyPr>
            <a:noAutofit/>
          </a:bodyPr>
          <a:lstStyle>
            <a:lvl1pPr marL="0" indent="0" algn="ctr">
              <a:buNone/>
              <a:defRPr sz="1800" b="1" i="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23" name="Platshållare för text 3">
            <a:extLst>
              <a:ext uri="{FF2B5EF4-FFF2-40B4-BE49-F238E27FC236}">
                <a16:creationId xmlns="" xmlns:a16="http://schemas.microsoft.com/office/drawing/2014/main" id="{6A6630BD-C1C5-40A1-AEE3-384B9B1E69A3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4864482" y="4070633"/>
            <a:ext cx="2463036" cy="562327"/>
          </a:xfrm>
        </p:spPr>
        <p:txBody>
          <a:bodyPr>
            <a:noAutofit/>
          </a:bodyPr>
          <a:lstStyle>
            <a:lvl1pPr marL="0" indent="0" algn="ctr">
              <a:buNone/>
              <a:defRPr sz="1800" b="1" i="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24" name="Platshållare för text 3">
            <a:extLst>
              <a:ext uri="{FF2B5EF4-FFF2-40B4-BE49-F238E27FC236}">
                <a16:creationId xmlns="" xmlns:a16="http://schemas.microsoft.com/office/drawing/2014/main" id="{7DBD711A-8C82-49FB-8B03-9DB9EBE1BE1E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8128569" y="4070632"/>
            <a:ext cx="2463036" cy="562327"/>
          </a:xfrm>
        </p:spPr>
        <p:txBody>
          <a:bodyPr>
            <a:noAutofit/>
          </a:bodyPr>
          <a:lstStyle>
            <a:lvl1pPr marL="0" indent="0" algn="ctr">
              <a:buNone/>
              <a:defRPr sz="1800" b="1" i="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732402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 descr="En bild som visar omges&#10;&#10;Automatiskt genererad beskrivning">
            <a:extLst>
              <a:ext uri="{FF2B5EF4-FFF2-40B4-BE49-F238E27FC236}">
                <a16:creationId xmlns="" xmlns:a16="http://schemas.microsoft.com/office/drawing/2014/main" id="{1F5C5D34-431B-4B8D-ABF9-15B6FC1C3B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42" b="12499"/>
          <a:stretch/>
        </p:blipFill>
        <p:spPr>
          <a:xfrm>
            <a:off x="0" y="-1"/>
            <a:ext cx="12192000" cy="3050261"/>
          </a:xfrm>
          <a:prstGeom prst="rect">
            <a:avLst/>
          </a:prstGeom>
        </p:spPr>
      </p:pic>
      <p:sp>
        <p:nvSpPr>
          <p:cNvPr id="4" name="Platshållare för text 3">
            <a:extLst>
              <a:ext uri="{FF2B5EF4-FFF2-40B4-BE49-F238E27FC236}">
                <a16:creationId xmlns="" xmlns:a16="http://schemas.microsoft.com/office/drawing/2014/main" id="{0B56D4A7-D74B-4F22-822B-D79EC60A7B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83124" y="4517562"/>
            <a:ext cx="1825752" cy="1565729"/>
          </a:xfrm>
        </p:spPr>
        <p:txBody>
          <a:bodyPr>
            <a:normAutofit/>
          </a:bodyPr>
          <a:lstStyle>
            <a:lvl1pPr marL="0" indent="0" algn="ctr">
              <a:buNone/>
              <a:defRPr sz="1200" i="0" u="none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="" xmlns:a16="http://schemas.microsoft.com/office/drawing/2014/main" id="{F3456C8B-B34D-469E-A750-967981FB25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3C7E4-3531-48DB-A5E0-80A143CA4897}" type="datetimeFigureOut">
              <a:rPr lang="sv-SE" smtClean="0">
                <a:solidFill>
                  <a:srgbClr val="1E5492"/>
                </a:solidFill>
              </a:rPr>
              <a:pPr/>
              <a:t>2023-07-17</a:t>
            </a:fld>
            <a:endParaRPr lang="sv-SE">
              <a:solidFill>
                <a:srgbClr val="1E5492"/>
              </a:solidFill>
            </a:endParaRPr>
          </a:p>
        </p:txBody>
      </p:sp>
      <p:sp>
        <p:nvSpPr>
          <p:cNvPr id="6" name="Platshållare för sidfot 5">
            <a:extLst>
              <a:ext uri="{FF2B5EF4-FFF2-40B4-BE49-F238E27FC236}">
                <a16:creationId xmlns="" xmlns:a16="http://schemas.microsoft.com/office/drawing/2014/main" id="{CECF149E-7306-4549-BB5F-508D0398E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>
              <a:solidFill>
                <a:srgbClr val="1E5492"/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="" xmlns:a16="http://schemas.microsoft.com/office/drawing/2014/main" id="{5CFD74FA-AE7C-484C-A201-5108BF217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23D0B-271B-4E41-A019-CF065B81CEBE}" type="slidenum">
              <a:rPr lang="sv-SE" smtClean="0">
                <a:solidFill>
                  <a:srgbClr val="1E5492"/>
                </a:solidFill>
              </a:rPr>
              <a:pPr/>
              <a:t>‹#›</a:t>
            </a:fld>
            <a:endParaRPr lang="sv-SE">
              <a:solidFill>
                <a:srgbClr val="1E5492"/>
              </a:solidFill>
            </a:endParaRPr>
          </a:p>
        </p:txBody>
      </p:sp>
      <p:sp>
        <p:nvSpPr>
          <p:cNvPr id="13" name="Platshållare för bild 2">
            <a:extLst>
              <a:ext uri="{FF2B5EF4-FFF2-40B4-BE49-F238E27FC236}">
                <a16:creationId xmlns="" xmlns:a16="http://schemas.microsoft.com/office/drawing/2014/main" id="{B35444F5-B44C-43EE-9A19-D09F7791131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393016" y="2347276"/>
            <a:ext cx="1405968" cy="140596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23" name="Platshållare för text 3">
            <a:extLst>
              <a:ext uri="{FF2B5EF4-FFF2-40B4-BE49-F238E27FC236}">
                <a16:creationId xmlns="" xmlns:a16="http://schemas.microsoft.com/office/drawing/2014/main" id="{6A6630BD-C1C5-40A1-AEE3-384B9B1E69A3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5183124" y="3852990"/>
            <a:ext cx="1825752" cy="550135"/>
          </a:xfrm>
        </p:spPr>
        <p:txBody>
          <a:bodyPr>
            <a:noAutofit/>
          </a:bodyPr>
          <a:lstStyle>
            <a:lvl1pPr marL="0" indent="0" algn="ctr">
              <a:buNone/>
              <a:defRPr sz="1600" b="1" i="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0" name="Platshållare för text 3">
            <a:extLst>
              <a:ext uri="{FF2B5EF4-FFF2-40B4-BE49-F238E27FC236}">
                <a16:creationId xmlns="" xmlns:a16="http://schemas.microsoft.com/office/drawing/2014/main" id="{B6E8C5DE-D1C0-463C-886F-C17CB2250782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7240524" y="4510724"/>
            <a:ext cx="1825752" cy="1565729"/>
          </a:xfrm>
        </p:spPr>
        <p:txBody>
          <a:bodyPr>
            <a:normAutofit/>
          </a:bodyPr>
          <a:lstStyle>
            <a:lvl1pPr marL="0" indent="0" algn="ctr">
              <a:buNone/>
              <a:defRPr sz="1200" i="0" u="none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1" name="Platshållare för bild 2">
            <a:extLst>
              <a:ext uri="{FF2B5EF4-FFF2-40B4-BE49-F238E27FC236}">
                <a16:creationId xmlns="" xmlns:a16="http://schemas.microsoft.com/office/drawing/2014/main" id="{272B3C2F-B73A-4815-860D-D90837CC44EA}"/>
              </a:ext>
            </a:extLst>
          </p:cNvPr>
          <p:cNvSpPr>
            <a:spLocks noGrp="1"/>
          </p:cNvSpPr>
          <p:nvPr>
            <p:ph type="pic" idx="20"/>
          </p:nvPr>
        </p:nvSpPr>
        <p:spPr>
          <a:xfrm>
            <a:off x="7450416" y="2340438"/>
            <a:ext cx="1405968" cy="140596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52" name="Platshållare för text 3">
            <a:extLst>
              <a:ext uri="{FF2B5EF4-FFF2-40B4-BE49-F238E27FC236}">
                <a16:creationId xmlns="" xmlns:a16="http://schemas.microsoft.com/office/drawing/2014/main" id="{FA431B4F-10A4-4189-94E6-0CCD3BE008A4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7240524" y="3846152"/>
            <a:ext cx="1825752" cy="550135"/>
          </a:xfrm>
        </p:spPr>
        <p:txBody>
          <a:bodyPr>
            <a:noAutofit/>
          </a:bodyPr>
          <a:lstStyle>
            <a:lvl1pPr marL="0" indent="0" algn="ctr">
              <a:buNone/>
              <a:defRPr sz="1600" b="1" i="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3" name="Platshållare för text 3">
            <a:extLst>
              <a:ext uri="{FF2B5EF4-FFF2-40B4-BE49-F238E27FC236}">
                <a16:creationId xmlns="" xmlns:a16="http://schemas.microsoft.com/office/drawing/2014/main" id="{B4AA1C8C-9A4C-4C42-B2B3-35BF97B0CA78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9297924" y="4517562"/>
            <a:ext cx="1825752" cy="1565729"/>
          </a:xfrm>
        </p:spPr>
        <p:txBody>
          <a:bodyPr>
            <a:normAutofit/>
          </a:bodyPr>
          <a:lstStyle>
            <a:lvl1pPr marL="0" indent="0" algn="ctr">
              <a:buNone/>
              <a:defRPr sz="1200" i="0" u="none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4" name="Platshållare för bild 2">
            <a:extLst>
              <a:ext uri="{FF2B5EF4-FFF2-40B4-BE49-F238E27FC236}">
                <a16:creationId xmlns="" xmlns:a16="http://schemas.microsoft.com/office/drawing/2014/main" id="{9BD50EEA-E910-410A-AFE8-F21882E8745E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9507816" y="2347276"/>
            <a:ext cx="1405968" cy="140596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55" name="Platshållare för text 3">
            <a:extLst>
              <a:ext uri="{FF2B5EF4-FFF2-40B4-BE49-F238E27FC236}">
                <a16:creationId xmlns="" xmlns:a16="http://schemas.microsoft.com/office/drawing/2014/main" id="{89C67D72-F7B4-43AD-AB8C-26E302ADBB13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97924" y="3852990"/>
            <a:ext cx="1825752" cy="550135"/>
          </a:xfrm>
        </p:spPr>
        <p:txBody>
          <a:bodyPr>
            <a:noAutofit/>
          </a:bodyPr>
          <a:lstStyle>
            <a:lvl1pPr marL="0" indent="0" algn="ctr">
              <a:buNone/>
              <a:defRPr sz="1600" b="1" i="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6" name="Platshållare för text 3">
            <a:extLst>
              <a:ext uri="{FF2B5EF4-FFF2-40B4-BE49-F238E27FC236}">
                <a16:creationId xmlns="" xmlns:a16="http://schemas.microsoft.com/office/drawing/2014/main" id="{C209DF87-EE29-4F83-87DE-373D7B2C82E9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3125724" y="4510724"/>
            <a:ext cx="1825752" cy="1565729"/>
          </a:xfrm>
        </p:spPr>
        <p:txBody>
          <a:bodyPr>
            <a:normAutofit/>
          </a:bodyPr>
          <a:lstStyle>
            <a:lvl1pPr marL="0" indent="0" algn="ctr">
              <a:buNone/>
              <a:defRPr sz="1200" i="0" u="none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7" name="Platshållare för bild 2">
            <a:extLst>
              <a:ext uri="{FF2B5EF4-FFF2-40B4-BE49-F238E27FC236}">
                <a16:creationId xmlns="" xmlns:a16="http://schemas.microsoft.com/office/drawing/2014/main" id="{04FEBF23-3EA1-4419-92F1-6942AB175B3E}"/>
              </a:ext>
            </a:extLst>
          </p:cNvPr>
          <p:cNvSpPr>
            <a:spLocks noGrp="1"/>
          </p:cNvSpPr>
          <p:nvPr>
            <p:ph type="pic" idx="26"/>
          </p:nvPr>
        </p:nvSpPr>
        <p:spPr>
          <a:xfrm>
            <a:off x="3335616" y="2340438"/>
            <a:ext cx="1405968" cy="140596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58" name="Platshållare för text 3">
            <a:extLst>
              <a:ext uri="{FF2B5EF4-FFF2-40B4-BE49-F238E27FC236}">
                <a16:creationId xmlns="" xmlns:a16="http://schemas.microsoft.com/office/drawing/2014/main" id="{7A94B6C1-62B4-48E6-BF92-4399F1DCEB00}"/>
              </a:ext>
            </a:extLst>
          </p:cNvPr>
          <p:cNvSpPr>
            <a:spLocks noGrp="1"/>
          </p:cNvSpPr>
          <p:nvPr>
            <p:ph type="body" sz="half" idx="27"/>
          </p:nvPr>
        </p:nvSpPr>
        <p:spPr>
          <a:xfrm>
            <a:off x="3125724" y="3846152"/>
            <a:ext cx="1825752" cy="550135"/>
          </a:xfrm>
        </p:spPr>
        <p:txBody>
          <a:bodyPr>
            <a:noAutofit/>
          </a:bodyPr>
          <a:lstStyle>
            <a:lvl1pPr marL="0" indent="0" algn="ctr">
              <a:buNone/>
              <a:defRPr sz="1600" b="1" i="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9" name="Platshållare för text 3">
            <a:extLst>
              <a:ext uri="{FF2B5EF4-FFF2-40B4-BE49-F238E27FC236}">
                <a16:creationId xmlns="" xmlns:a16="http://schemas.microsoft.com/office/drawing/2014/main" id="{41C2D2A5-F70D-44CD-AE7B-28A0971573EC}"/>
              </a:ext>
            </a:extLst>
          </p:cNvPr>
          <p:cNvSpPr>
            <a:spLocks noGrp="1"/>
          </p:cNvSpPr>
          <p:nvPr>
            <p:ph type="body" sz="half" idx="28"/>
          </p:nvPr>
        </p:nvSpPr>
        <p:spPr>
          <a:xfrm>
            <a:off x="1068324" y="4510724"/>
            <a:ext cx="1825752" cy="1565729"/>
          </a:xfrm>
        </p:spPr>
        <p:txBody>
          <a:bodyPr>
            <a:normAutofit/>
          </a:bodyPr>
          <a:lstStyle>
            <a:lvl1pPr marL="0" indent="0" algn="ctr">
              <a:buNone/>
              <a:defRPr sz="1200" i="0" u="none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60" name="Platshållare för bild 2">
            <a:extLst>
              <a:ext uri="{FF2B5EF4-FFF2-40B4-BE49-F238E27FC236}">
                <a16:creationId xmlns="" xmlns:a16="http://schemas.microsoft.com/office/drawing/2014/main" id="{7D9D8E4F-3E27-4D91-80A2-D755BA2A7947}"/>
              </a:ext>
            </a:extLst>
          </p:cNvPr>
          <p:cNvSpPr>
            <a:spLocks noGrp="1"/>
          </p:cNvSpPr>
          <p:nvPr>
            <p:ph type="pic" idx="29"/>
          </p:nvPr>
        </p:nvSpPr>
        <p:spPr>
          <a:xfrm>
            <a:off x="1278216" y="2340438"/>
            <a:ext cx="1405968" cy="140596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61" name="Platshållare för text 3">
            <a:extLst>
              <a:ext uri="{FF2B5EF4-FFF2-40B4-BE49-F238E27FC236}">
                <a16:creationId xmlns="" xmlns:a16="http://schemas.microsoft.com/office/drawing/2014/main" id="{9458DD96-FCEE-4F5F-BFF8-0A223D16FE67}"/>
              </a:ext>
            </a:extLst>
          </p:cNvPr>
          <p:cNvSpPr>
            <a:spLocks noGrp="1"/>
          </p:cNvSpPr>
          <p:nvPr>
            <p:ph type="body" sz="half" idx="30"/>
          </p:nvPr>
        </p:nvSpPr>
        <p:spPr>
          <a:xfrm>
            <a:off x="1068324" y="3846152"/>
            <a:ext cx="1825752" cy="550135"/>
          </a:xfrm>
        </p:spPr>
        <p:txBody>
          <a:bodyPr>
            <a:noAutofit/>
          </a:bodyPr>
          <a:lstStyle>
            <a:lvl1pPr marL="0" indent="0" algn="ctr">
              <a:buNone/>
              <a:defRPr sz="1600" b="1" i="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1349857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Rak koppling 7">
            <a:extLst>
              <a:ext uri="{FF2B5EF4-FFF2-40B4-BE49-F238E27FC236}">
                <a16:creationId xmlns="" xmlns:a16="http://schemas.microsoft.com/office/drawing/2014/main" id="{09F59347-4373-42E9-8D5D-7E1C42A48D1A}"/>
              </a:ext>
            </a:extLst>
          </p:cNvPr>
          <p:cNvCxnSpPr>
            <a:cxnSpLocks/>
          </p:cNvCxnSpPr>
          <p:nvPr userDrawn="1"/>
        </p:nvCxnSpPr>
        <p:spPr>
          <a:xfrm flipV="1">
            <a:off x="1668273" y="3053561"/>
            <a:ext cx="8855454" cy="1333"/>
          </a:xfrm>
          <a:prstGeom prst="line">
            <a:avLst/>
          </a:prstGeom>
          <a:ln w="28575"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latshållare för datum 4">
            <a:extLst>
              <a:ext uri="{FF2B5EF4-FFF2-40B4-BE49-F238E27FC236}">
                <a16:creationId xmlns="" xmlns:a16="http://schemas.microsoft.com/office/drawing/2014/main" id="{F3456C8B-B34D-469E-A750-967981FB25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3C7E4-3531-48DB-A5E0-80A143CA4897}" type="datetimeFigureOut">
              <a:rPr lang="sv-SE" smtClean="0">
                <a:solidFill>
                  <a:srgbClr val="1E5492"/>
                </a:solidFill>
              </a:rPr>
              <a:pPr/>
              <a:t>2023-07-17</a:t>
            </a:fld>
            <a:endParaRPr lang="sv-SE">
              <a:solidFill>
                <a:srgbClr val="1E5492"/>
              </a:solidFill>
            </a:endParaRPr>
          </a:p>
        </p:txBody>
      </p:sp>
      <p:sp>
        <p:nvSpPr>
          <p:cNvPr id="6" name="Platshållare för sidfot 5">
            <a:extLst>
              <a:ext uri="{FF2B5EF4-FFF2-40B4-BE49-F238E27FC236}">
                <a16:creationId xmlns="" xmlns:a16="http://schemas.microsoft.com/office/drawing/2014/main" id="{CECF149E-7306-4549-BB5F-508D0398E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>
              <a:solidFill>
                <a:srgbClr val="1E5492"/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="" xmlns:a16="http://schemas.microsoft.com/office/drawing/2014/main" id="{5CFD74FA-AE7C-484C-A201-5108BF217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23D0B-271B-4E41-A019-CF065B81CEBE}" type="slidenum">
              <a:rPr lang="sv-SE" smtClean="0">
                <a:solidFill>
                  <a:srgbClr val="1E5492"/>
                </a:solidFill>
              </a:rPr>
              <a:pPr/>
              <a:t>‹#›</a:t>
            </a:fld>
            <a:endParaRPr lang="sv-SE">
              <a:solidFill>
                <a:srgbClr val="1E5492"/>
              </a:solidFill>
            </a:endParaRPr>
          </a:p>
        </p:txBody>
      </p:sp>
      <p:sp>
        <p:nvSpPr>
          <p:cNvPr id="16" name="Rubrik 1">
            <a:extLst>
              <a:ext uri="{FF2B5EF4-FFF2-40B4-BE49-F238E27FC236}">
                <a16:creationId xmlns="" xmlns:a16="http://schemas.microsoft.com/office/drawing/2014/main" id="{7F915369-8991-425A-A3C0-5A955A0F0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81864"/>
            <a:ext cx="12192000" cy="817624"/>
          </a:xfrm>
        </p:spPr>
        <p:txBody>
          <a:bodyPr/>
          <a:lstStyle>
            <a:lvl1pPr algn="ctr">
              <a:defRPr/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0" name="Platshållare för text 3">
            <a:extLst>
              <a:ext uri="{FF2B5EF4-FFF2-40B4-BE49-F238E27FC236}">
                <a16:creationId xmlns="" xmlns:a16="http://schemas.microsoft.com/office/drawing/2014/main" id="{33D8537C-B916-4D05-87A9-87DF4B1B9D29}"/>
              </a:ext>
            </a:extLst>
          </p:cNvPr>
          <p:cNvSpPr>
            <a:spLocks noGrp="1"/>
          </p:cNvSpPr>
          <p:nvPr>
            <p:ph type="body" sz="half" idx="20"/>
          </p:nvPr>
        </p:nvSpPr>
        <p:spPr>
          <a:xfrm>
            <a:off x="5090096" y="4265935"/>
            <a:ext cx="2011806" cy="1565729"/>
          </a:xfrm>
        </p:spPr>
        <p:txBody>
          <a:bodyPr>
            <a:normAutofit/>
          </a:bodyPr>
          <a:lstStyle>
            <a:lvl1pPr marL="0" indent="0" algn="ctr">
              <a:buNone/>
              <a:defRPr sz="1200" i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21" name="Platshållare för text 3">
            <a:extLst>
              <a:ext uri="{FF2B5EF4-FFF2-40B4-BE49-F238E27FC236}">
                <a16:creationId xmlns="" xmlns:a16="http://schemas.microsoft.com/office/drawing/2014/main" id="{0667C982-D389-4730-B117-54ABB6E1FC1B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5090096" y="3644151"/>
            <a:ext cx="2011806" cy="572452"/>
          </a:xfrm>
        </p:spPr>
        <p:txBody>
          <a:bodyPr>
            <a:noAutofit/>
          </a:bodyPr>
          <a:lstStyle>
            <a:lvl1pPr marL="0" indent="0" algn="ctr">
              <a:buNone/>
              <a:defRPr sz="1600" b="1" i="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28" name="Platshållare för bild 2">
            <a:extLst>
              <a:ext uri="{FF2B5EF4-FFF2-40B4-BE49-F238E27FC236}">
                <a16:creationId xmlns="" xmlns:a16="http://schemas.microsoft.com/office/drawing/2014/main" id="{F365257C-48BC-4317-A9F2-83F3E7BE90DA}"/>
              </a:ext>
            </a:extLst>
          </p:cNvPr>
          <p:cNvSpPr>
            <a:spLocks noGrp="1"/>
          </p:cNvSpPr>
          <p:nvPr>
            <p:ph type="pic" idx="25"/>
          </p:nvPr>
        </p:nvSpPr>
        <p:spPr>
          <a:xfrm>
            <a:off x="5759108" y="2716669"/>
            <a:ext cx="673783" cy="673783"/>
          </a:xfrm>
          <a:prstGeom prst="ellipse">
            <a:avLst/>
          </a:prstGeom>
          <a:solidFill>
            <a:schemeClr val="accent2"/>
          </a:solidFill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  <p:pic>
        <p:nvPicPr>
          <p:cNvPr id="33" name="Bildobjekt 32">
            <a:extLst>
              <a:ext uri="{FF2B5EF4-FFF2-40B4-BE49-F238E27FC236}">
                <a16:creationId xmlns="" xmlns:a16="http://schemas.microsoft.com/office/drawing/2014/main" id="{AD4A62B6-CA09-45AE-AF60-09E477B5D0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896" y="500104"/>
            <a:ext cx="1177311" cy="838835"/>
          </a:xfrm>
          <a:prstGeom prst="rect">
            <a:avLst/>
          </a:prstGeom>
        </p:spPr>
      </p:pic>
      <p:sp>
        <p:nvSpPr>
          <p:cNvPr id="23" name="Platshållare för text 3">
            <a:extLst>
              <a:ext uri="{FF2B5EF4-FFF2-40B4-BE49-F238E27FC236}">
                <a16:creationId xmlns="" xmlns:a16="http://schemas.microsoft.com/office/drawing/2014/main" id="{BBB06C35-6435-410E-84DA-8B13535221B0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7604696" y="4265935"/>
            <a:ext cx="2011806" cy="1565729"/>
          </a:xfrm>
        </p:spPr>
        <p:txBody>
          <a:bodyPr>
            <a:normAutofit/>
          </a:bodyPr>
          <a:lstStyle>
            <a:lvl1pPr marL="0" indent="0" algn="ctr">
              <a:buNone/>
              <a:defRPr sz="1200" i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24" name="Platshållare för text 3">
            <a:extLst>
              <a:ext uri="{FF2B5EF4-FFF2-40B4-BE49-F238E27FC236}">
                <a16:creationId xmlns="" xmlns:a16="http://schemas.microsoft.com/office/drawing/2014/main" id="{E7F8A024-FDC2-48E4-AA1E-42AF6AE91E97}"/>
              </a:ext>
            </a:extLst>
          </p:cNvPr>
          <p:cNvSpPr>
            <a:spLocks noGrp="1"/>
          </p:cNvSpPr>
          <p:nvPr>
            <p:ph type="body" sz="half" idx="27"/>
          </p:nvPr>
        </p:nvSpPr>
        <p:spPr>
          <a:xfrm>
            <a:off x="7604696" y="3644151"/>
            <a:ext cx="2011806" cy="572452"/>
          </a:xfrm>
        </p:spPr>
        <p:txBody>
          <a:bodyPr>
            <a:noAutofit/>
          </a:bodyPr>
          <a:lstStyle>
            <a:lvl1pPr marL="0" indent="0" algn="ctr">
              <a:buNone/>
              <a:defRPr sz="1600" b="1" i="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30" name="Platshållare för bild 2">
            <a:extLst>
              <a:ext uri="{FF2B5EF4-FFF2-40B4-BE49-F238E27FC236}">
                <a16:creationId xmlns="" xmlns:a16="http://schemas.microsoft.com/office/drawing/2014/main" id="{4C33B5ED-D638-4372-A7DE-2D9EB43110A7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8273708" y="2716669"/>
            <a:ext cx="673783" cy="673783"/>
          </a:xfrm>
          <a:prstGeom prst="ellipse">
            <a:avLst/>
          </a:prstGeom>
          <a:solidFill>
            <a:schemeClr val="accent2"/>
          </a:solidFill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31" name="Platshållare för text 3">
            <a:extLst>
              <a:ext uri="{FF2B5EF4-FFF2-40B4-BE49-F238E27FC236}">
                <a16:creationId xmlns="" xmlns:a16="http://schemas.microsoft.com/office/drawing/2014/main" id="{97FBF1CF-7CD8-4558-A9BA-DBFCF2E99B43}"/>
              </a:ext>
            </a:extLst>
          </p:cNvPr>
          <p:cNvSpPr>
            <a:spLocks noGrp="1"/>
          </p:cNvSpPr>
          <p:nvPr>
            <p:ph type="body" sz="half" idx="29"/>
          </p:nvPr>
        </p:nvSpPr>
        <p:spPr>
          <a:xfrm>
            <a:off x="2575496" y="4265935"/>
            <a:ext cx="2011806" cy="1565729"/>
          </a:xfrm>
        </p:spPr>
        <p:txBody>
          <a:bodyPr>
            <a:normAutofit/>
          </a:bodyPr>
          <a:lstStyle>
            <a:lvl1pPr marL="0" indent="0" algn="ctr">
              <a:buNone/>
              <a:defRPr sz="1200" i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32" name="Platshållare för text 3">
            <a:extLst>
              <a:ext uri="{FF2B5EF4-FFF2-40B4-BE49-F238E27FC236}">
                <a16:creationId xmlns="" xmlns:a16="http://schemas.microsoft.com/office/drawing/2014/main" id="{6DF99DE3-4C29-4909-A096-70F6B3EC24A1}"/>
              </a:ext>
            </a:extLst>
          </p:cNvPr>
          <p:cNvSpPr>
            <a:spLocks noGrp="1"/>
          </p:cNvSpPr>
          <p:nvPr>
            <p:ph type="body" sz="half" idx="30"/>
          </p:nvPr>
        </p:nvSpPr>
        <p:spPr>
          <a:xfrm>
            <a:off x="2575496" y="3644151"/>
            <a:ext cx="2011806" cy="572452"/>
          </a:xfrm>
        </p:spPr>
        <p:txBody>
          <a:bodyPr>
            <a:noAutofit/>
          </a:bodyPr>
          <a:lstStyle>
            <a:lvl1pPr marL="0" indent="0" algn="ctr">
              <a:buNone/>
              <a:defRPr sz="1600" b="1" i="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34" name="Platshållare för bild 2">
            <a:extLst>
              <a:ext uri="{FF2B5EF4-FFF2-40B4-BE49-F238E27FC236}">
                <a16:creationId xmlns="" xmlns:a16="http://schemas.microsoft.com/office/drawing/2014/main" id="{5DE2D404-53FB-46D7-B25B-77050B3E1AF7}"/>
              </a:ext>
            </a:extLst>
          </p:cNvPr>
          <p:cNvSpPr>
            <a:spLocks noGrp="1"/>
          </p:cNvSpPr>
          <p:nvPr>
            <p:ph type="pic" idx="31"/>
          </p:nvPr>
        </p:nvSpPr>
        <p:spPr>
          <a:xfrm>
            <a:off x="3244508" y="2716669"/>
            <a:ext cx="673783" cy="673783"/>
          </a:xfrm>
          <a:prstGeom prst="ellipse">
            <a:avLst/>
          </a:prstGeom>
          <a:solidFill>
            <a:schemeClr val="accent2"/>
          </a:solidFill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248734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Rak koppling 7">
            <a:extLst>
              <a:ext uri="{FF2B5EF4-FFF2-40B4-BE49-F238E27FC236}">
                <a16:creationId xmlns="" xmlns:a16="http://schemas.microsoft.com/office/drawing/2014/main" id="{09F59347-4373-42E9-8D5D-7E1C42A48D1A}"/>
              </a:ext>
            </a:extLst>
          </p:cNvPr>
          <p:cNvCxnSpPr>
            <a:cxnSpLocks/>
          </p:cNvCxnSpPr>
          <p:nvPr userDrawn="1"/>
        </p:nvCxnSpPr>
        <p:spPr>
          <a:xfrm flipV="1">
            <a:off x="744221" y="3054895"/>
            <a:ext cx="10708327" cy="64570"/>
          </a:xfrm>
          <a:prstGeom prst="line">
            <a:avLst/>
          </a:prstGeom>
          <a:ln w="28575"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latshållare för datum 4">
            <a:extLst>
              <a:ext uri="{FF2B5EF4-FFF2-40B4-BE49-F238E27FC236}">
                <a16:creationId xmlns="" xmlns:a16="http://schemas.microsoft.com/office/drawing/2014/main" id="{F3456C8B-B34D-469E-A750-967981FB25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3C7E4-3531-48DB-A5E0-80A143CA4897}" type="datetimeFigureOut">
              <a:rPr lang="sv-SE" smtClean="0">
                <a:solidFill>
                  <a:srgbClr val="1E5492"/>
                </a:solidFill>
              </a:rPr>
              <a:pPr/>
              <a:t>2023-07-17</a:t>
            </a:fld>
            <a:endParaRPr lang="sv-SE">
              <a:solidFill>
                <a:srgbClr val="1E5492"/>
              </a:solidFill>
            </a:endParaRPr>
          </a:p>
        </p:txBody>
      </p:sp>
      <p:sp>
        <p:nvSpPr>
          <p:cNvPr id="6" name="Platshållare för sidfot 5">
            <a:extLst>
              <a:ext uri="{FF2B5EF4-FFF2-40B4-BE49-F238E27FC236}">
                <a16:creationId xmlns="" xmlns:a16="http://schemas.microsoft.com/office/drawing/2014/main" id="{CECF149E-7306-4549-BB5F-508D0398E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>
              <a:solidFill>
                <a:srgbClr val="1E5492"/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="" xmlns:a16="http://schemas.microsoft.com/office/drawing/2014/main" id="{5CFD74FA-AE7C-484C-A201-5108BF217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23D0B-271B-4E41-A019-CF065B81CEBE}" type="slidenum">
              <a:rPr lang="sv-SE" smtClean="0">
                <a:solidFill>
                  <a:srgbClr val="1E5492"/>
                </a:solidFill>
              </a:rPr>
              <a:pPr/>
              <a:t>‹#›</a:t>
            </a:fld>
            <a:endParaRPr lang="sv-SE">
              <a:solidFill>
                <a:srgbClr val="1E5492"/>
              </a:solidFill>
            </a:endParaRPr>
          </a:p>
        </p:txBody>
      </p:sp>
      <p:sp>
        <p:nvSpPr>
          <p:cNvPr id="16" name="Rubrik 1">
            <a:extLst>
              <a:ext uri="{FF2B5EF4-FFF2-40B4-BE49-F238E27FC236}">
                <a16:creationId xmlns="" xmlns:a16="http://schemas.microsoft.com/office/drawing/2014/main" id="{7F915369-8991-425A-A3C0-5A955A0F0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81864"/>
            <a:ext cx="12192000" cy="817624"/>
          </a:xfrm>
        </p:spPr>
        <p:txBody>
          <a:bodyPr/>
          <a:lstStyle>
            <a:lvl1pPr algn="ctr">
              <a:defRPr/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0" name="Platshållare för text 3">
            <a:extLst>
              <a:ext uri="{FF2B5EF4-FFF2-40B4-BE49-F238E27FC236}">
                <a16:creationId xmlns="" xmlns:a16="http://schemas.microsoft.com/office/drawing/2014/main" id="{33D8537C-B916-4D05-87A9-87DF4B1B9D29}"/>
              </a:ext>
            </a:extLst>
          </p:cNvPr>
          <p:cNvSpPr>
            <a:spLocks noGrp="1"/>
          </p:cNvSpPr>
          <p:nvPr>
            <p:ph type="body" sz="half" idx="20"/>
          </p:nvPr>
        </p:nvSpPr>
        <p:spPr>
          <a:xfrm>
            <a:off x="5090096" y="4265935"/>
            <a:ext cx="2011806" cy="1565729"/>
          </a:xfrm>
        </p:spPr>
        <p:txBody>
          <a:bodyPr>
            <a:normAutofit/>
          </a:bodyPr>
          <a:lstStyle>
            <a:lvl1pPr marL="0" indent="0" algn="ctr">
              <a:buNone/>
              <a:defRPr sz="1200" i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21" name="Platshållare för text 3">
            <a:extLst>
              <a:ext uri="{FF2B5EF4-FFF2-40B4-BE49-F238E27FC236}">
                <a16:creationId xmlns="" xmlns:a16="http://schemas.microsoft.com/office/drawing/2014/main" id="{0667C982-D389-4730-B117-54ABB6E1FC1B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5090096" y="3644151"/>
            <a:ext cx="2011806" cy="572452"/>
          </a:xfrm>
        </p:spPr>
        <p:txBody>
          <a:bodyPr>
            <a:noAutofit/>
          </a:bodyPr>
          <a:lstStyle>
            <a:lvl1pPr marL="0" indent="0" algn="ctr">
              <a:buNone/>
              <a:defRPr sz="1600" b="1" i="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28" name="Platshållare för bild 2">
            <a:extLst>
              <a:ext uri="{FF2B5EF4-FFF2-40B4-BE49-F238E27FC236}">
                <a16:creationId xmlns="" xmlns:a16="http://schemas.microsoft.com/office/drawing/2014/main" id="{F365257C-48BC-4317-A9F2-83F3E7BE90DA}"/>
              </a:ext>
            </a:extLst>
          </p:cNvPr>
          <p:cNvSpPr>
            <a:spLocks noGrp="1"/>
          </p:cNvSpPr>
          <p:nvPr>
            <p:ph type="pic" idx="25"/>
          </p:nvPr>
        </p:nvSpPr>
        <p:spPr>
          <a:xfrm>
            <a:off x="5759108" y="2716669"/>
            <a:ext cx="673783" cy="673783"/>
          </a:xfrm>
          <a:prstGeom prst="ellipse">
            <a:avLst/>
          </a:prstGeom>
          <a:solidFill>
            <a:schemeClr val="accent2"/>
          </a:solidFill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23" name="Platshållare för text 3">
            <a:extLst>
              <a:ext uri="{FF2B5EF4-FFF2-40B4-BE49-F238E27FC236}">
                <a16:creationId xmlns="" xmlns:a16="http://schemas.microsoft.com/office/drawing/2014/main" id="{BBB06C35-6435-410E-84DA-8B13535221B0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7267805" y="4265935"/>
            <a:ext cx="2011806" cy="1565729"/>
          </a:xfrm>
        </p:spPr>
        <p:txBody>
          <a:bodyPr>
            <a:normAutofit/>
          </a:bodyPr>
          <a:lstStyle>
            <a:lvl1pPr marL="0" indent="0" algn="ctr">
              <a:buNone/>
              <a:defRPr sz="1200" i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24" name="Platshållare för text 3">
            <a:extLst>
              <a:ext uri="{FF2B5EF4-FFF2-40B4-BE49-F238E27FC236}">
                <a16:creationId xmlns="" xmlns:a16="http://schemas.microsoft.com/office/drawing/2014/main" id="{E7F8A024-FDC2-48E4-AA1E-42AF6AE91E97}"/>
              </a:ext>
            </a:extLst>
          </p:cNvPr>
          <p:cNvSpPr>
            <a:spLocks noGrp="1"/>
          </p:cNvSpPr>
          <p:nvPr>
            <p:ph type="body" sz="half" idx="27"/>
          </p:nvPr>
        </p:nvSpPr>
        <p:spPr>
          <a:xfrm>
            <a:off x="7267805" y="3644151"/>
            <a:ext cx="2011806" cy="572452"/>
          </a:xfrm>
        </p:spPr>
        <p:txBody>
          <a:bodyPr>
            <a:noAutofit/>
          </a:bodyPr>
          <a:lstStyle>
            <a:lvl1pPr marL="0" indent="0" algn="ctr">
              <a:buNone/>
              <a:defRPr sz="1600" b="1" i="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30" name="Platshållare för bild 2">
            <a:extLst>
              <a:ext uri="{FF2B5EF4-FFF2-40B4-BE49-F238E27FC236}">
                <a16:creationId xmlns="" xmlns:a16="http://schemas.microsoft.com/office/drawing/2014/main" id="{4C33B5ED-D638-4372-A7DE-2D9EB43110A7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7936817" y="2716669"/>
            <a:ext cx="673783" cy="673783"/>
          </a:xfrm>
          <a:prstGeom prst="ellipse">
            <a:avLst/>
          </a:prstGeom>
          <a:solidFill>
            <a:schemeClr val="accent2"/>
          </a:solidFill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31" name="Platshållare för text 3">
            <a:extLst>
              <a:ext uri="{FF2B5EF4-FFF2-40B4-BE49-F238E27FC236}">
                <a16:creationId xmlns="" xmlns:a16="http://schemas.microsoft.com/office/drawing/2014/main" id="{97FBF1CF-7CD8-4558-A9BA-DBFCF2E99B43}"/>
              </a:ext>
            </a:extLst>
          </p:cNvPr>
          <p:cNvSpPr>
            <a:spLocks noGrp="1"/>
          </p:cNvSpPr>
          <p:nvPr>
            <p:ph type="body" sz="half" idx="29"/>
          </p:nvPr>
        </p:nvSpPr>
        <p:spPr>
          <a:xfrm>
            <a:off x="2921930" y="4265935"/>
            <a:ext cx="2011806" cy="1565729"/>
          </a:xfrm>
        </p:spPr>
        <p:txBody>
          <a:bodyPr>
            <a:normAutofit/>
          </a:bodyPr>
          <a:lstStyle>
            <a:lvl1pPr marL="0" indent="0" algn="ctr">
              <a:buNone/>
              <a:defRPr sz="1200" i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32" name="Platshållare för text 3">
            <a:extLst>
              <a:ext uri="{FF2B5EF4-FFF2-40B4-BE49-F238E27FC236}">
                <a16:creationId xmlns="" xmlns:a16="http://schemas.microsoft.com/office/drawing/2014/main" id="{6DF99DE3-4C29-4909-A096-70F6B3EC24A1}"/>
              </a:ext>
            </a:extLst>
          </p:cNvPr>
          <p:cNvSpPr>
            <a:spLocks noGrp="1"/>
          </p:cNvSpPr>
          <p:nvPr>
            <p:ph type="body" sz="half" idx="30"/>
          </p:nvPr>
        </p:nvSpPr>
        <p:spPr>
          <a:xfrm>
            <a:off x="2921930" y="3644151"/>
            <a:ext cx="2011806" cy="572452"/>
          </a:xfrm>
        </p:spPr>
        <p:txBody>
          <a:bodyPr>
            <a:noAutofit/>
          </a:bodyPr>
          <a:lstStyle>
            <a:lvl1pPr marL="0" indent="0" algn="ctr">
              <a:buNone/>
              <a:defRPr sz="1600" b="1" i="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34" name="Platshållare för bild 2">
            <a:extLst>
              <a:ext uri="{FF2B5EF4-FFF2-40B4-BE49-F238E27FC236}">
                <a16:creationId xmlns="" xmlns:a16="http://schemas.microsoft.com/office/drawing/2014/main" id="{5DE2D404-53FB-46D7-B25B-77050B3E1AF7}"/>
              </a:ext>
            </a:extLst>
          </p:cNvPr>
          <p:cNvSpPr>
            <a:spLocks noGrp="1"/>
          </p:cNvSpPr>
          <p:nvPr>
            <p:ph type="pic" idx="31"/>
          </p:nvPr>
        </p:nvSpPr>
        <p:spPr>
          <a:xfrm>
            <a:off x="3590942" y="2716669"/>
            <a:ext cx="673783" cy="673783"/>
          </a:xfrm>
          <a:prstGeom prst="ellipse">
            <a:avLst/>
          </a:prstGeom>
          <a:solidFill>
            <a:schemeClr val="accent2"/>
          </a:solidFill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17" name="Platshållare för text 3">
            <a:extLst>
              <a:ext uri="{FF2B5EF4-FFF2-40B4-BE49-F238E27FC236}">
                <a16:creationId xmlns="" xmlns:a16="http://schemas.microsoft.com/office/drawing/2014/main" id="{C9E9AF23-6DDE-4566-AD71-576F4FE14FA1}"/>
              </a:ext>
            </a:extLst>
          </p:cNvPr>
          <p:cNvSpPr>
            <a:spLocks noGrp="1"/>
          </p:cNvSpPr>
          <p:nvPr>
            <p:ph type="body" sz="half" idx="32"/>
          </p:nvPr>
        </p:nvSpPr>
        <p:spPr>
          <a:xfrm>
            <a:off x="9440742" y="4265935"/>
            <a:ext cx="2011806" cy="1565729"/>
          </a:xfrm>
        </p:spPr>
        <p:txBody>
          <a:bodyPr>
            <a:normAutofit/>
          </a:bodyPr>
          <a:lstStyle>
            <a:lvl1pPr marL="0" indent="0" algn="ctr">
              <a:buNone/>
              <a:defRPr sz="1200" i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8" name="Platshållare för text 3">
            <a:extLst>
              <a:ext uri="{FF2B5EF4-FFF2-40B4-BE49-F238E27FC236}">
                <a16:creationId xmlns="" xmlns:a16="http://schemas.microsoft.com/office/drawing/2014/main" id="{A220C249-4F01-44B7-9877-EB0087CA0E15}"/>
              </a:ext>
            </a:extLst>
          </p:cNvPr>
          <p:cNvSpPr>
            <a:spLocks noGrp="1"/>
          </p:cNvSpPr>
          <p:nvPr>
            <p:ph type="body" sz="half" idx="33"/>
          </p:nvPr>
        </p:nvSpPr>
        <p:spPr>
          <a:xfrm>
            <a:off x="9440742" y="3644151"/>
            <a:ext cx="2011806" cy="572452"/>
          </a:xfrm>
        </p:spPr>
        <p:txBody>
          <a:bodyPr>
            <a:noAutofit/>
          </a:bodyPr>
          <a:lstStyle>
            <a:lvl1pPr marL="0" indent="0" algn="ctr">
              <a:buNone/>
              <a:defRPr sz="1600" b="1" i="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9" name="Platshållare för bild 2">
            <a:extLst>
              <a:ext uri="{FF2B5EF4-FFF2-40B4-BE49-F238E27FC236}">
                <a16:creationId xmlns="" xmlns:a16="http://schemas.microsoft.com/office/drawing/2014/main" id="{72FA93F4-FB5D-44DB-95DA-E97750B0D00C}"/>
              </a:ext>
            </a:extLst>
          </p:cNvPr>
          <p:cNvSpPr>
            <a:spLocks noGrp="1"/>
          </p:cNvSpPr>
          <p:nvPr>
            <p:ph type="pic" idx="34"/>
          </p:nvPr>
        </p:nvSpPr>
        <p:spPr>
          <a:xfrm>
            <a:off x="10109754" y="2716669"/>
            <a:ext cx="673783" cy="673783"/>
          </a:xfrm>
          <a:prstGeom prst="ellipse">
            <a:avLst/>
          </a:prstGeom>
          <a:solidFill>
            <a:schemeClr val="accent2"/>
          </a:solidFill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22" name="Platshållare för text 3">
            <a:extLst>
              <a:ext uri="{FF2B5EF4-FFF2-40B4-BE49-F238E27FC236}">
                <a16:creationId xmlns="" xmlns:a16="http://schemas.microsoft.com/office/drawing/2014/main" id="{30E563C5-4A8A-4BBC-AB9C-DF7003E515B1}"/>
              </a:ext>
            </a:extLst>
          </p:cNvPr>
          <p:cNvSpPr>
            <a:spLocks noGrp="1"/>
          </p:cNvSpPr>
          <p:nvPr>
            <p:ph type="body" sz="half" idx="35"/>
          </p:nvPr>
        </p:nvSpPr>
        <p:spPr>
          <a:xfrm>
            <a:off x="744221" y="4266661"/>
            <a:ext cx="2011806" cy="1565729"/>
          </a:xfrm>
        </p:spPr>
        <p:txBody>
          <a:bodyPr>
            <a:normAutofit/>
          </a:bodyPr>
          <a:lstStyle>
            <a:lvl1pPr marL="0" indent="0" algn="ctr">
              <a:buNone/>
              <a:defRPr sz="1200" i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25" name="Platshållare för text 3">
            <a:extLst>
              <a:ext uri="{FF2B5EF4-FFF2-40B4-BE49-F238E27FC236}">
                <a16:creationId xmlns="" xmlns:a16="http://schemas.microsoft.com/office/drawing/2014/main" id="{3640BE06-3D95-47DB-8B8C-A7ABA992B874}"/>
              </a:ext>
            </a:extLst>
          </p:cNvPr>
          <p:cNvSpPr>
            <a:spLocks noGrp="1"/>
          </p:cNvSpPr>
          <p:nvPr>
            <p:ph type="body" sz="half" idx="36"/>
          </p:nvPr>
        </p:nvSpPr>
        <p:spPr>
          <a:xfrm>
            <a:off x="744221" y="3644877"/>
            <a:ext cx="2011806" cy="572452"/>
          </a:xfrm>
        </p:spPr>
        <p:txBody>
          <a:bodyPr>
            <a:noAutofit/>
          </a:bodyPr>
          <a:lstStyle>
            <a:lvl1pPr marL="0" indent="0" algn="ctr">
              <a:buNone/>
              <a:defRPr sz="1600" b="1" i="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26" name="Platshållare för bild 2">
            <a:extLst>
              <a:ext uri="{FF2B5EF4-FFF2-40B4-BE49-F238E27FC236}">
                <a16:creationId xmlns="" xmlns:a16="http://schemas.microsoft.com/office/drawing/2014/main" id="{988876DB-B75D-4537-B505-36EFDA6D1E59}"/>
              </a:ext>
            </a:extLst>
          </p:cNvPr>
          <p:cNvSpPr>
            <a:spLocks noGrp="1"/>
          </p:cNvSpPr>
          <p:nvPr>
            <p:ph type="pic" idx="37"/>
          </p:nvPr>
        </p:nvSpPr>
        <p:spPr>
          <a:xfrm>
            <a:off x="1413233" y="2717395"/>
            <a:ext cx="673783" cy="673783"/>
          </a:xfrm>
          <a:prstGeom prst="ellipse">
            <a:avLst/>
          </a:prstGeom>
          <a:solidFill>
            <a:schemeClr val="accent2"/>
          </a:solidFill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  <p:pic>
        <p:nvPicPr>
          <p:cNvPr id="27" name="Bildobjekt 26">
            <a:extLst>
              <a:ext uri="{FF2B5EF4-FFF2-40B4-BE49-F238E27FC236}">
                <a16:creationId xmlns="" xmlns:a16="http://schemas.microsoft.com/office/drawing/2014/main" id="{87E67469-ABA5-465B-B150-DA93B3E780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896" y="500104"/>
            <a:ext cx="1177311" cy="83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584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 descr="En bild som visar omges&#10;&#10;Automatiskt genererad beskrivning">
            <a:extLst>
              <a:ext uri="{FF2B5EF4-FFF2-40B4-BE49-F238E27FC236}">
                <a16:creationId xmlns="" xmlns:a16="http://schemas.microsoft.com/office/drawing/2014/main" id="{F88BEA57-AC57-401F-8997-F637C41A9E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 b="1249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latshållare för datum 4">
            <a:extLst>
              <a:ext uri="{FF2B5EF4-FFF2-40B4-BE49-F238E27FC236}">
                <a16:creationId xmlns="" xmlns:a16="http://schemas.microsoft.com/office/drawing/2014/main" id="{F3456C8B-B34D-469E-A750-967981FB25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3C7E4-3531-48DB-A5E0-80A143CA4897}" type="datetimeFigureOut">
              <a:rPr lang="sv-SE" smtClean="0">
                <a:solidFill>
                  <a:srgbClr val="1E5492"/>
                </a:solidFill>
              </a:rPr>
              <a:pPr/>
              <a:t>2023-07-17</a:t>
            </a:fld>
            <a:endParaRPr lang="sv-SE">
              <a:solidFill>
                <a:srgbClr val="1E5492"/>
              </a:solidFill>
            </a:endParaRPr>
          </a:p>
        </p:txBody>
      </p:sp>
      <p:sp>
        <p:nvSpPr>
          <p:cNvPr id="6" name="Platshållare för sidfot 5">
            <a:extLst>
              <a:ext uri="{FF2B5EF4-FFF2-40B4-BE49-F238E27FC236}">
                <a16:creationId xmlns="" xmlns:a16="http://schemas.microsoft.com/office/drawing/2014/main" id="{CECF149E-7306-4549-BB5F-508D0398E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>
              <a:solidFill>
                <a:srgbClr val="1E5492"/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="" xmlns:a16="http://schemas.microsoft.com/office/drawing/2014/main" id="{5CFD74FA-AE7C-484C-A201-5108BF217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23D0B-271B-4E41-A019-CF065B81CEBE}" type="slidenum">
              <a:rPr lang="sv-SE" smtClean="0">
                <a:solidFill>
                  <a:srgbClr val="1E5492"/>
                </a:solidFill>
              </a:rPr>
              <a:pPr/>
              <a:t>‹#›</a:t>
            </a:fld>
            <a:endParaRPr lang="sv-SE">
              <a:solidFill>
                <a:srgbClr val="1E5492"/>
              </a:solidFill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="" xmlns:a16="http://schemas.microsoft.com/office/drawing/2014/main" id="{BD4C1E89-236E-4EE2-844D-5B8C00EBA9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789" y="2289561"/>
            <a:ext cx="3198422" cy="227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2196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="" xmlns:a16="http://schemas.microsoft.com/office/drawing/2014/main" id="{9F7ED31A-F63D-497C-8424-2FDC290063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3C7E4-3531-48DB-A5E0-80A143CA4897}" type="datetimeFigureOut">
              <a:rPr lang="sv-SE" smtClean="0">
                <a:solidFill>
                  <a:srgbClr val="1E5492"/>
                </a:solidFill>
              </a:rPr>
              <a:pPr/>
              <a:t>2023-07-17</a:t>
            </a:fld>
            <a:endParaRPr lang="sv-SE">
              <a:solidFill>
                <a:srgbClr val="1E5492"/>
              </a:solidFill>
            </a:endParaRPr>
          </a:p>
        </p:txBody>
      </p:sp>
      <p:sp>
        <p:nvSpPr>
          <p:cNvPr id="3" name="Platshållare för sidfot 2">
            <a:extLst>
              <a:ext uri="{FF2B5EF4-FFF2-40B4-BE49-F238E27FC236}">
                <a16:creationId xmlns="" xmlns:a16="http://schemas.microsoft.com/office/drawing/2014/main" id="{0ECD08B7-7536-4CDE-950A-E0FECD8F2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>
              <a:solidFill>
                <a:srgbClr val="1E5492"/>
              </a:solidFill>
            </a:endParaRPr>
          </a:p>
        </p:txBody>
      </p:sp>
      <p:sp>
        <p:nvSpPr>
          <p:cNvPr id="4" name="Platshållare för bildnummer 3">
            <a:extLst>
              <a:ext uri="{FF2B5EF4-FFF2-40B4-BE49-F238E27FC236}">
                <a16:creationId xmlns="" xmlns:a16="http://schemas.microsoft.com/office/drawing/2014/main" id="{1F519215-6706-4B0C-A49D-87337C739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23D0B-271B-4E41-A019-CF065B81CEBE}" type="slidenum">
              <a:rPr lang="sv-SE" smtClean="0">
                <a:solidFill>
                  <a:srgbClr val="1E5492"/>
                </a:solidFill>
              </a:rPr>
              <a:pPr/>
              <a:t>‹#›</a:t>
            </a:fld>
            <a:endParaRPr lang="sv-SE">
              <a:solidFill>
                <a:srgbClr val="1E549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73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="" xmlns:a16="http://schemas.microsoft.com/office/drawing/2014/main" id="{1565201C-C15D-43CE-A428-7AF6B4C0E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="" xmlns:a16="http://schemas.microsoft.com/office/drawing/2014/main" id="{845DF978-775D-42A1-9528-B457CFF77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="" xmlns:a16="http://schemas.microsoft.com/office/drawing/2014/main" id="{833FADF8-7D09-4934-8AC8-A6E0253CDB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Gill Sans MT" panose="020B0502020104020203" pitchFamily="34" charset="0"/>
              </a:defRPr>
            </a:lvl1pPr>
          </a:lstStyle>
          <a:p>
            <a:fld id="{BBC3C7E4-3531-48DB-A5E0-80A143CA4897}" type="datetimeFigureOut">
              <a:rPr lang="sv-SE" smtClean="0">
                <a:solidFill>
                  <a:srgbClr val="1E5492"/>
                </a:solidFill>
              </a:rPr>
              <a:pPr/>
              <a:t>2023-07-17</a:t>
            </a:fld>
            <a:endParaRPr lang="sv-SE" dirty="0">
              <a:solidFill>
                <a:srgbClr val="1E5492"/>
              </a:solidFill>
            </a:endParaRPr>
          </a:p>
        </p:txBody>
      </p:sp>
      <p:sp>
        <p:nvSpPr>
          <p:cNvPr id="5" name="Platshållare för sidfot 4">
            <a:extLst>
              <a:ext uri="{FF2B5EF4-FFF2-40B4-BE49-F238E27FC236}">
                <a16:creationId xmlns="" xmlns:a16="http://schemas.microsoft.com/office/drawing/2014/main" id="{E7AB85C3-08C4-4BB2-8610-271E1FB299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  <a:latin typeface="Gill Sans MT" panose="020B0502020104020203" pitchFamily="34" charset="0"/>
              </a:defRPr>
            </a:lvl1pPr>
          </a:lstStyle>
          <a:p>
            <a:endParaRPr lang="sv-SE" dirty="0">
              <a:solidFill>
                <a:srgbClr val="1E5492"/>
              </a:solidFill>
            </a:endParaRPr>
          </a:p>
        </p:txBody>
      </p:sp>
      <p:sp>
        <p:nvSpPr>
          <p:cNvPr id="6" name="Platshållare för bildnummer 5">
            <a:extLst>
              <a:ext uri="{FF2B5EF4-FFF2-40B4-BE49-F238E27FC236}">
                <a16:creationId xmlns="" xmlns:a16="http://schemas.microsoft.com/office/drawing/2014/main" id="{20FE5351-8D44-4C56-A49B-F9BE85B26D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Gill Sans MT" panose="020B0502020104020203" pitchFamily="34" charset="0"/>
              </a:defRPr>
            </a:lvl1pPr>
          </a:lstStyle>
          <a:p>
            <a:fld id="{AB723D0B-271B-4E41-A019-CF065B81CEBE}" type="slidenum">
              <a:rPr lang="sv-SE" smtClean="0">
                <a:solidFill>
                  <a:srgbClr val="1E5492"/>
                </a:solidFill>
              </a:rPr>
              <a:pPr/>
              <a:t>‹#›</a:t>
            </a:fld>
            <a:endParaRPr lang="sv-SE" dirty="0">
              <a:solidFill>
                <a:srgbClr val="1E549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263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Gill Sans MT" panose="020B0502020104020203" pitchFamily="34" charset="0"/>
        <a:buChar char="–"/>
        <a:defRPr sz="20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Gill Sans MT" panose="020B0502020104020203" pitchFamily="34" charset="0"/>
        <a:buChar char="–"/>
        <a:defRPr sz="1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Gill Sans MT" panose="020B0502020104020203" pitchFamily="34" charset="0"/>
        <a:buChar char="–"/>
        <a:defRPr sz="1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Gill Sans MT" panose="020B0502020104020203" pitchFamily="34" charset="0"/>
        <a:buChar char="–"/>
        <a:defRPr sz="1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7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7.png"/><Relationship Id="rId4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7.png"/><Relationship Id="rId4" Type="http://schemas.openxmlformats.org/officeDocument/2006/relationships/image" Target="../media/image1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7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1.png"/><Relationship Id="rId5" Type="http://schemas.openxmlformats.org/officeDocument/2006/relationships/image" Target="../media/image7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7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5.png"/><Relationship Id="rId5" Type="http://schemas.openxmlformats.org/officeDocument/2006/relationships/image" Target="../media/image7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HEJ IGEN!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18700" y="1477843"/>
            <a:ext cx="6368365" cy="511001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v-SE" dirty="0" smtClean="0"/>
              <a:t>Det här är tredje och sista delen av den fördjupade utbildningen för dig som ska göra ett årligt besök i en kommersiell hönsbesättning – unghöns eller äggproducerande.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smtClean="0"/>
              <a:t>Jag som har satt ihop den – tillsammans med teamet på Svenska Ägg förstås – är distriktsveterinär i Östergötland och ägnar en del av min tid åt att förbättra hönsens smittskydd genom Svenska Äggs Förebyggande smittskyddsprogram och hälsokontroll i hönsbesättningar.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smtClean="0"/>
              <a:t>Svenska Ägg äger denna utbildning och materialet i den.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smtClean="0"/>
              <a:t>Bästa hälsningar</a:t>
            </a:r>
          </a:p>
          <a:p>
            <a:pPr marL="0" indent="0">
              <a:buNone/>
            </a:pPr>
            <a:r>
              <a:rPr lang="sv-SE" dirty="0" smtClean="0"/>
              <a:t>Anna Maria Erixson</a:t>
            </a:r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205" y="1477843"/>
            <a:ext cx="5193795" cy="5270740"/>
          </a:xfrm>
          <a:prstGeom prst="rect">
            <a:avLst/>
          </a:prstGeom>
        </p:spPr>
      </p:pic>
      <p:pic>
        <p:nvPicPr>
          <p:cNvPr id="4" name="Lju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81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577"/>
    </mc:Choice>
    <mc:Fallback xmlns="">
      <p:transition spd="slow" advTm="165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9385" y="5169218"/>
            <a:ext cx="6502462" cy="1467928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Pappersarbete!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29241" y="1561381"/>
            <a:ext cx="5950789" cy="5193102"/>
          </a:xfrm>
        </p:spPr>
        <p:txBody>
          <a:bodyPr>
            <a:normAutofit/>
          </a:bodyPr>
          <a:lstStyle/>
          <a:p>
            <a:r>
              <a:rPr lang="sv-SE" dirty="0" smtClean="0"/>
              <a:t>Förtydliga gärna anmärkningarna – med föreslagna åtgärder – </a:t>
            </a:r>
            <a:r>
              <a:rPr lang="sv-SE" dirty="0" smtClean="0"/>
              <a:t>under ”Kort redogörelse för verksamhetsåret” eller i en bilaga!</a:t>
            </a:r>
            <a:endParaRPr lang="sv-SE" dirty="0" smtClean="0"/>
          </a:p>
          <a:p>
            <a:endParaRPr lang="sv-SE" dirty="0"/>
          </a:p>
          <a:p>
            <a:r>
              <a:rPr lang="sv-SE" dirty="0" smtClean="0"/>
              <a:t>Det kan finnas mer än ett sätt att lösa ett problem på. 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5" name="Höger 4"/>
          <p:cNvSpPr/>
          <p:nvPr/>
        </p:nvSpPr>
        <p:spPr>
          <a:xfrm>
            <a:off x="6618459" y="3364302"/>
            <a:ext cx="366306" cy="10215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prstClr val="white"/>
              </a:solidFill>
            </a:endParaRPr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7668" y="1156644"/>
            <a:ext cx="5834332" cy="3941018"/>
          </a:xfrm>
          <a:prstGeom prst="rect">
            <a:avLst/>
          </a:prstGeom>
        </p:spPr>
      </p:pic>
      <p:pic>
        <p:nvPicPr>
          <p:cNvPr id="11" name="Ljud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178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631"/>
    </mc:Choice>
    <mc:Fallback>
      <p:transition spd="slow" advTm="606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Näbbtrimning och antibiotikaanvändning?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3407434"/>
            <a:ext cx="10515600" cy="29938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v-SE" dirty="0" smtClean="0"/>
              <a:t>Frågor </a:t>
            </a:r>
            <a:r>
              <a:rPr lang="sv-SE" dirty="0" smtClean="0"/>
              <a:t>som inte egentligen har med FS att göra men som ska kontrolleras ändå: </a:t>
            </a:r>
          </a:p>
          <a:p>
            <a:pPr marL="0" indent="0">
              <a:buNone/>
            </a:pPr>
            <a:endParaRPr lang="sv-SE" dirty="0" smtClean="0"/>
          </a:p>
          <a:p>
            <a:r>
              <a:rPr lang="sv-SE" dirty="0"/>
              <a:t>Som upphandlare kan man </a:t>
            </a:r>
            <a:r>
              <a:rPr lang="sv-SE" dirty="0" smtClean="0"/>
              <a:t>kräva </a:t>
            </a:r>
            <a:r>
              <a:rPr lang="sv-SE" dirty="0"/>
              <a:t>att hönsen (som producerar de ägg man vill upphandla) inte är näbbtrimmade och inte behandlade med antibiotika. </a:t>
            </a:r>
            <a:r>
              <a:rPr lang="sv-SE" dirty="0" smtClean="0"/>
              <a:t>(Näbbtrimning börjar dock fasas ut i några fler länder nu.)</a:t>
            </a:r>
            <a:endParaRPr lang="sv-SE" dirty="0"/>
          </a:p>
          <a:p>
            <a:r>
              <a:rPr lang="sv-SE" dirty="0"/>
              <a:t>Det är alltså ett sätt att indirekt säga att man vill ha svenska ägg, för det kan man nämligen INTE ha som </a:t>
            </a:r>
            <a:r>
              <a:rPr lang="sv-SE" dirty="0" err="1"/>
              <a:t>kriterie</a:t>
            </a:r>
            <a:r>
              <a:rPr lang="sv-SE" dirty="0"/>
              <a:t>. </a:t>
            </a:r>
            <a:endParaRPr lang="sv-SE" dirty="0" smtClean="0"/>
          </a:p>
          <a:p>
            <a:r>
              <a:rPr lang="sv-SE" dirty="0" smtClean="0"/>
              <a:t>Svenska ägg behöver kunna säga att de har bra koll på detta. </a:t>
            </a: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5" name="Lju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8199" y="1085088"/>
            <a:ext cx="9117906" cy="199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22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993"/>
    </mc:Choice>
    <mc:Fallback xmlns="">
      <p:transition spd="slow" advTm="649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266677" y="365125"/>
            <a:ext cx="9104376" cy="719963"/>
          </a:xfrm>
        </p:spPr>
        <p:txBody>
          <a:bodyPr/>
          <a:lstStyle/>
          <a:p>
            <a:r>
              <a:rPr lang="sv-SE" dirty="0" smtClean="0"/>
              <a:t>Äggtvättning är inte tillåtet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831" y="1380226"/>
            <a:ext cx="6549520" cy="538288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v-SE" dirty="0" smtClean="0"/>
              <a:t>Enbart packerier med av Livsmedelsverket godkänd äggtvätt får tvätta ägg. All annan äggtvättning är förbjuden för att den är en allvarlig </a:t>
            </a:r>
            <a:r>
              <a:rPr lang="sv-SE" dirty="0" err="1" smtClean="0"/>
              <a:t>hygienrisk</a:t>
            </a:r>
            <a:r>
              <a:rPr lang="sv-SE" dirty="0" smtClean="0"/>
              <a:t> för konsumenten. Smutsigt vatten tränger in i äggets porer och förorenar.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Detta gäller även ägg till äggboden.  </a:t>
            </a:r>
          </a:p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Om man har mycket </a:t>
            </a:r>
            <a:r>
              <a:rPr lang="sv-SE" dirty="0" err="1" smtClean="0"/>
              <a:t>golvägg</a:t>
            </a:r>
            <a:r>
              <a:rPr lang="sv-SE" dirty="0" smtClean="0"/>
              <a:t> är det frestande att tvätta dem, ”</a:t>
            </a:r>
            <a:r>
              <a:rPr lang="sv-SE" dirty="0" err="1" smtClean="0"/>
              <a:t>smutsägg</a:t>
            </a:r>
            <a:r>
              <a:rPr lang="sv-SE" dirty="0" smtClean="0"/>
              <a:t>” ger dålig inkomst.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smtClean="0"/>
              <a:t>Förekomst av äggtvätt rapporteras vidare till Svenska Äggs produktionsutvecklare som följer upp.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smtClean="0"/>
              <a:t>Korgarna finns ofta kvar eftersom de är bra att plocka ägg i – inget problem. </a:t>
            </a: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0581" y="1940944"/>
            <a:ext cx="5523054" cy="2696294"/>
          </a:xfrm>
          <a:prstGeom prst="rect">
            <a:avLst/>
          </a:prstGeom>
        </p:spPr>
      </p:pic>
      <p:sp>
        <p:nvSpPr>
          <p:cNvPr id="5" name="textruta 4"/>
          <p:cNvSpPr txBox="1"/>
          <p:nvPr/>
        </p:nvSpPr>
        <p:spPr>
          <a:xfrm>
            <a:off x="7392838" y="5098211"/>
            <a:ext cx="43822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prstClr val="black"/>
                </a:solidFill>
              </a:rPr>
              <a:t>Skvalptvätt. Inte tillåtet!</a:t>
            </a:r>
          </a:p>
          <a:p>
            <a:r>
              <a:rPr lang="sv-SE" dirty="0">
                <a:solidFill>
                  <a:prstClr val="black"/>
                </a:solidFill>
              </a:rPr>
              <a:t>Äggen badar i hönsavföring som tar sig in genom porerna och förorenar ägget.  </a:t>
            </a:r>
          </a:p>
        </p:txBody>
      </p:sp>
      <p:sp>
        <p:nvSpPr>
          <p:cNvPr id="6" name="Kors 5"/>
          <p:cNvSpPr/>
          <p:nvPr/>
        </p:nvSpPr>
        <p:spPr>
          <a:xfrm rot="18582222">
            <a:off x="7235815" y="1793714"/>
            <a:ext cx="3372928" cy="3260785"/>
          </a:xfrm>
          <a:prstGeom prst="plus">
            <a:avLst>
              <a:gd name="adj" fmla="val 4673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prstClr val="white"/>
              </a:solidFill>
            </a:endParaRPr>
          </a:p>
        </p:txBody>
      </p:sp>
      <p:pic>
        <p:nvPicPr>
          <p:cNvPr id="7" name="Lju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25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216"/>
    </mc:Choice>
    <mc:Fallback xmlns="">
      <p:transition spd="slow" advTm="622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Spannmålsanläggning? 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31801" y="2506662"/>
            <a:ext cx="646981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 smtClean="0"/>
              <a:t>Fjäderfä </a:t>
            </a:r>
            <a:r>
              <a:rPr lang="sv-SE" dirty="0" smtClean="0"/>
              <a:t>får inte utfodras med foder som inte värmebehandlats i minst </a:t>
            </a:r>
            <a:r>
              <a:rPr lang="sv-SE" dirty="0" smtClean="0"/>
              <a:t>75 </a:t>
            </a:r>
            <a:r>
              <a:rPr lang="sv-SE" dirty="0" smtClean="0"/>
              <a:t>grader. Undantag ges i lagstiftningen för spannmål och </a:t>
            </a:r>
            <a:r>
              <a:rPr lang="sv-SE" b="1" dirty="0" smtClean="0"/>
              <a:t>egenproducerad</a:t>
            </a:r>
            <a:r>
              <a:rPr lang="sv-SE" dirty="0" smtClean="0"/>
              <a:t> raps, åkerböna mm.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smtClean="0"/>
              <a:t>För att vara godkänd i FS måste den producerande anläggningen vara årligen besiktad och provtagen enligt Plan och riktlinjer Bilaga 1. Köper man spannmål ska alltså </a:t>
            </a:r>
            <a:r>
              <a:rPr lang="sv-SE" dirty="0" smtClean="0"/>
              <a:t>leverantörens anläggning </a:t>
            </a:r>
            <a:r>
              <a:rPr lang="sv-SE" dirty="0" smtClean="0"/>
              <a:t>besiktas årligen. </a:t>
            </a:r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 rotWithShape="1">
          <a:blip r:embed="rId4"/>
          <a:srcRect r="3931" b="28302"/>
          <a:stretch/>
        </p:blipFill>
        <p:spPr>
          <a:xfrm>
            <a:off x="7073660" y="3044165"/>
            <a:ext cx="5118340" cy="2864930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713" y="1085088"/>
            <a:ext cx="10731193" cy="890361"/>
          </a:xfrm>
          <a:prstGeom prst="rect">
            <a:avLst/>
          </a:prstGeom>
        </p:spPr>
      </p:pic>
      <p:sp>
        <p:nvSpPr>
          <p:cNvPr id="5" name="textruta 4"/>
          <p:cNvSpPr txBox="1"/>
          <p:nvPr/>
        </p:nvSpPr>
        <p:spPr>
          <a:xfrm>
            <a:off x="8065698" y="6075253"/>
            <a:ext cx="3786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prstClr val="black"/>
                </a:solidFill>
              </a:rPr>
              <a:t>Spannmålsanläggning med tippgrop, tork och lagringsfickor. </a:t>
            </a:r>
          </a:p>
        </p:txBody>
      </p:sp>
      <p:pic>
        <p:nvPicPr>
          <p:cNvPr id="9" name="Ljud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223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2568"/>
    </mc:Choice>
    <mc:Fallback>
      <p:transition spd="slow" advTm="725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Får vi gå in till hönsen nu???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10550" y="1210769"/>
            <a:ext cx="6892505" cy="51876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v-SE" sz="2200" dirty="0" smtClean="0"/>
              <a:t>Även tomma stall ska besiktas årligen! Titta extra på golvet som man inte ser annars – sprickor? Lätt att tvätta? </a:t>
            </a:r>
          </a:p>
          <a:p>
            <a:pPr marL="0" indent="0">
              <a:buNone/>
            </a:pPr>
            <a:endParaRPr lang="sv-SE" sz="2200" dirty="0"/>
          </a:p>
          <a:p>
            <a:pPr marL="0" indent="0">
              <a:buNone/>
            </a:pPr>
            <a:r>
              <a:rPr lang="sv-SE" sz="2200" dirty="0" smtClean="0"/>
              <a:t>Obehandlat trä är ok i utbytbara delar som lister etc. Luckor och plattor för fönster bör vara behandlade så de blir rena vid omgångsrengöring. Äldre stall kan ha bärande bjälkar i obehandlat </a:t>
            </a:r>
            <a:r>
              <a:rPr lang="sv-SE" sz="2200" dirty="0" smtClean="0"/>
              <a:t>trä – ”</a:t>
            </a:r>
            <a:r>
              <a:rPr lang="sv-SE" sz="2000" dirty="0" smtClean="0"/>
              <a:t>Så </a:t>
            </a:r>
            <a:r>
              <a:rPr lang="sv-SE" sz="2000" dirty="0"/>
              <a:t>mycket av ytorna och inredningen som möjligt skall vara av material som är lätt att rengöra och desinfektera</a:t>
            </a:r>
            <a:r>
              <a:rPr lang="sv-SE" sz="2000" dirty="0" smtClean="0"/>
              <a:t>.” </a:t>
            </a:r>
            <a:r>
              <a:rPr lang="sv-SE" sz="2200" dirty="0" smtClean="0"/>
              <a:t>Viktigast för ytor som är nära hönsen. </a:t>
            </a:r>
            <a:endParaRPr lang="sv-SE" sz="2200" dirty="0"/>
          </a:p>
          <a:p>
            <a:pPr marL="0" indent="0">
              <a:buNone/>
            </a:pPr>
            <a:r>
              <a:rPr lang="sv-SE" sz="2200" dirty="0" smtClean="0"/>
              <a:t>Omålad betong och </a:t>
            </a:r>
            <a:r>
              <a:rPr lang="sv-SE" sz="2200" dirty="0" err="1" smtClean="0"/>
              <a:t>leca</a:t>
            </a:r>
            <a:r>
              <a:rPr lang="sv-SE" sz="2200" dirty="0" smtClean="0"/>
              <a:t>-block måste ytbehandlas så de blir släta och täta. </a:t>
            </a:r>
          </a:p>
          <a:p>
            <a:pPr marL="0" indent="0">
              <a:buNone/>
            </a:pPr>
            <a:r>
              <a:rPr lang="sv-SE" sz="2200" dirty="0" smtClean="0"/>
              <a:t>Finns </a:t>
            </a:r>
            <a:r>
              <a:rPr lang="sv-SE" sz="2200" dirty="0" smtClean="0"/>
              <a:t>det tecken på skadedjur i stallet? Är dörrarna låsta, och är de täta? Titta på utgödslingen inifrån – kan man förbättra gnagarsäkringen? </a:t>
            </a:r>
            <a:endParaRPr lang="sv-SE" sz="2200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4"/>
          <a:srcRect l="24844" t="36227" r="24590" b="5117"/>
          <a:stretch/>
        </p:blipFill>
        <p:spPr>
          <a:xfrm>
            <a:off x="7602747" y="1544128"/>
            <a:ext cx="4589253" cy="3545458"/>
          </a:xfrm>
          <a:prstGeom prst="rect">
            <a:avLst/>
          </a:prstGeom>
        </p:spPr>
      </p:pic>
      <p:sp>
        <p:nvSpPr>
          <p:cNvPr id="6" name="textruta 5"/>
          <p:cNvSpPr txBox="1"/>
          <p:nvPr/>
        </p:nvSpPr>
        <p:spPr>
          <a:xfrm>
            <a:off x="8341744" y="5341805"/>
            <a:ext cx="2606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prstClr val="black"/>
                </a:solidFill>
              </a:rPr>
              <a:t>Tvättbar lucka till veranda</a:t>
            </a:r>
          </a:p>
        </p:txBody>
      </p:sp>
      <p:pic>
        <p:nvPicPr>
          <p:cNvPr id="4" name="Lju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73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649"/>
    </mc:Choice>
    <mc:Fallback xmlns="">
      <p:transition spd="slow" advTm="786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Titta på djuren (äntligen)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0" y="1492819"/>
            <a:ext cx="5659875" cy="5184025"/>
          </a:xfrm>
        </p:spPr>
        <p:txBody>
          <a:bodyPr/>
          <a:lstStyle/>
          <a:p>
            <a:pPr marL="0" indent="0">
              <a:buNone/>
            </a:pPr>
            <a:r>
              <a:rPr lang="sv-SE" dirty="0"/>
              <a:t>Hur ser hönsen ut? Hur uppför de sig? </a:t>
            </a:r>
          </a:p>
          <a:p>
            <a:pPr marL="0" indent="0">
              <a:buNone/>
            </a:pPr>
            <a:r>
              <a:rPr lang="sv-SE" dirty="0"/>
              <a:t>Titta gärna efter befjädring, hur fötterna ser ut och om de är torra eller smutsiga i rumpan (diarré</a:t>
            </a:r>
            <a:r>
              <a:rPr lang="sv-SE" dirty="0" smtClean="0"/>
              <a:t>).  (Ingår inte i FS men ändå relevant!)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smtClean="0"/>
              <a:t>Finns svaga, sjuka eller skadade djur som borde varit bortsorterade?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smtClean="0"/>
              <a:t>Finns gamla kadaver i ströbädden (förekommer faktiskt!)? </a:t>
            </a:r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 rotWithShape="1">
          <a:blip r:embed="rId4"/>
          <a:srcRect l="10880" t="14465" r="18365" b="18743"/>
          <a:stretch/>
        </p:blipFill>
        <p:spPr>
          <a:xfrm>
            <a:off x="5722187" y="1085088"/>
            <a:ext cx="6469813" cy="4580626"/>
          </a:xfrm>
          <a:prstGeom prst="rect">
            <a:avLst/>
          </a:prstGeom>
        </p:spPr>
      </p:pic>
      <p:sp>
        <p:nvSpPr>
          <p:cNvPr id="6" name="textruta 5"/>
          <p:cNvSpPr txBox="1"/>
          <p:nvPr/>
        </p:nvSpPr>
        <p:spPr>
          <a:xfrm>
            <a:off x="5998232" y="5665714"/>
            <a:ext cx="59177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prstClr val="black"/>
                </a:solidFill>
              </a:rPr>
              <a:t>Kontroll av förekomst av döda eller sjuka djur ska ske minst en gång per dygn. Döda eller sjuka djur som påträffas ska genast avlägsnas från djurutrymmet.</a:t>
            </a:r>
          </a:p>
        </p:txBody>
      </p:sp>
      <p:pic>
        <p:nvPicPr>
          <p:cNvPr id="5" name="Lju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96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026"/>
    </mc:Choice>
    <mc:Fallback xmlns="">
      <p:transition spd="slow" advTm="720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Veranda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4578" y="1285336"/>
            <a:ext cx="6368365" cy="554995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v-SE" dirty="0" smtClean="0"/>
              <a:t>Finns veranda – titta ut på den. Om den inte används för tillfället, använd extra skoskydd när du går tillbaka in i djurutrymmet.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smtClean="0"/>
              <a:t>Om den inte används för tillfället – är den skadedjurssäkrad och städad eller trivsam för gnagare?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smtClean="0"/>
              <a:t>Är den helt fågelsäkrad? Syns bäst när rullgardinerna är nere.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smtClean="0"/>
              <a:t>Är golvet helt och torrt? Hur rengörs den mellan omgångar (ska göras samtidigt som resten av stallet).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smtClean="0"/>
              <a:t>Kommer hönsen i kontakt med gödsel eller foder via verandan? </a:t>
            </a:r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 rotWithShape="1">
          <a:blip r:embed="rId4"/>
          <a:srcRect t="14152"/>
          <a:stretch/>
        </p:blipFill>
        <p:spPr>
          <a:xfrm>
            <a:off x="6614659" y="1285336"/>
            <a:ext cx="5577341" cy="3193574"/>
          </a:xfrm>
          <a:prstGeom prst="rect">
            <a:avLst/>
          </a:prstGeom>
        </p:spPr>
      </p:pic>
      <p:sp>
        <p:nvSpPr>
          <p:cNvPr id="5" name="textruta 4"/>
          <p:cNvSpPr txBox="1"/>
          <p:nvPr/>
        </p:nvSpPr>
        <p:spPr>
          <a:xfrm>
            <a:off x="7970808" y="4665546"/>
            <a:ext cx="4159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prstClr val="black"/>
                </a:solidFill>
              </a:rPr>
              <a:t>Veranda med fodervåg bara åtskild från hönsen med nät. </a:t>
            </a:r>
          </a:p>
          <a:p>
            <a:r>
              <a:rPr lang="sv-SE" dirty="0">
                <a:solidFill>
                  <a:prstClr val="black"/>
                </a:solidFill>
              </a:rPr>
              <a:t>Dessutom var det småfåglar i den. </a:t>
            </a:r>
          </a:p>
        </p:txBody>
      </p:sp>
      <p:pic>
        <p:nvPicPr>
          <p:cNvPr id="6" name="Lju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08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130"/>
    </mc:Choice>
    <mc:Fallback xmlns="">
      <p:transition spd="slow" advTm="661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Veranda och förråd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63747" y="1247655"/>
            <a:ext cx="7020464" cy="535155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v-SE" dirty="0" smtClean="0"/>
              <a:t>Ibland finns andra utrymmen i ändorna av verandan, ex förråd för strö, snäckskal </a:t>
            </a:r>
            <a:r>
              <a:rPr lang="sv-SE" dirty="0" err="1" smtClean="0"/>
              <a:t>etc</a:t>
            </a:r>
            <a:r>
              <a:rPr lang="sv-SE" dirty="0" smtClean="0"/>
              <a:t> som sen ska in till hönsen. </a:t>
            </a:r>
          </a:p>
          <a:p>
            <a:pPr marL="0" indent="0">
              <a:buNone/>
            </a:pPr>
            <a:r>
              <a:rPr lang="sv-SE" dirty="0" smtClean="0"/>
              <a:t>Det förekommer att dessa förråd även innehåller saker som ska ut från hönsen, tex frysbox för döda djur. </a:t>
            </a:r>
          </a:p>
          <a:p>
            <a:pPr marL="0" indent="0">
              <a:buNone/>
            </a:pPr>
            <a:r>
              <a:rPr lang="sv-SE" dirty="0" smtClean="0"/>
              <a:t>Hygiengräns? Hur rör sig personalen?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smtClean="0"/>
              <a:t>Försök hitta ett sätt att ha en yttre hygiengräns med handskar och skoskydd/</a:t>
            </a:r>
            <a:r>
              <a:rPr lang="sv-SE" dirty="0" err="1" smtClean="0"/>
              <a:t>skobyte</a:t>
            </a:r>
            <a:r>
              <a:rPr lang="sv-SE" dirty="0" smtClean="0"/>
              <a:t> för de som går in dit utifrån, och en inre hygiengräns med handskar och skoskydd/</a:t>
            </a:r>
            <a:r>
              <a:rPr lang="sv-SE" dirty="0" err="1" smtClean="0"/>
              <a:t>skobyte</a:t>
            </a:r>
            <a:r>
              <a:rPr lang="sv-SE" dirty="0" smtClean="0"/>
              <a:t> för de som går ut dit från hönsen.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smtClean="0"/>
              <a:t>Försök hitta ett sätt att förbättra hygienen på de varor som förs in i förrådet – de ska vara synligt rena, helst ha ett ytteremballage som går att ta av, och viktigast – de bör lastas över till lastpallar som står permanent i förrådet. Pallar utifrån bör inte tas in där! </a:t>
            </a:r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8264" y="1289228"/>
            <a:ext cx="4315328" cy="2634203"/>
          </a:xfrm>
          <a:prstGeom prst="rect">
            <a:avLst/>
          </a:prstGeom>
        </p:spPr>
      </p:pic>
      <p:sp>
        <p:nvSpPr>
          <p:cNvPr id="5" name="textruta 4"/>
          <p:cNvSpPr txBox="1"/>
          <p:nvPr/>
        </p:nvSpPr>
        <p:spPr>
          <a:xfrm>
            <a:off x="9307902" y="4127571"/>
            <a:ext cx="1784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prstClr val="black"/>
                </a:solidFill>
              </a:rPr>
              <a:t>Svåra att rengöra</a:t>
            </a:r>
          </a:p>
        </p:txBody>
      </p:sp>
      <p:pic>
        <p:nvPicPr>
          <p:cNvPr id="6" name="Lju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3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991"/>
    </mc:Choice>
    <mc:Fallback xmlns="">
      <p:transition spd="slow" advTm="719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Till protokollet!</a:t>
            </a:r>
            <a:endParaRPr lang="sv-SE" dirty="0"/>
          </a:p>
        </p:txBody>
      </p:sp>
      <p:pic>
        <p:nvPicPr>
          <p:cNvPr id="10" name="Ljud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  <p:pic>
        <p:nvPicPr>
          <p:cNvPr id="11" name="Bildobjekt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03" y="1081138"/>
            <a:ext cx="6696075" cy="4591050"/>
          </a:xfrm>
          <a:prstGeom prst="rect">
            <a:avLst/>
          </a:prstGeom>
        </p:spPr>
      </p:pic>
      <p:pic>
        <p:nvPicPr>
          <p:cNvPr id="12" name="Bildobjekt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125" y="1221850"/>
            <a:ext cx="6619875" cy="4876800"/>
          </a:xfrm>
          <a:prstGeom prst="rect">
            <a:avLst/>
          </a:prstGeom>
        </p:spPr>
      </p:pic>
      <p:sp>
        <p:nvSpPr>
          <p:cNvPr id="6" name="textruta 5"/>
          <p:cNvSpPr txBox="1"/>
          <p:nvPr/>
        </p:nvSpPr>
        <p:spPr>
          <a:xfrm>
            <a:off x="129396" y="5995769"/>
            <a:ext cx="10722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prstClr val="black"/>
                </a:solidFill>
              </a:rPr>
              <a:t>Vid insändandet – meddela om du själv tar hand om åtgärdslistan och uppföljningen eller om du vill att Svenska Ägg tar över ärendet. </a:t>
            </a:r>
          </a:p>
        </p:txBody>
      </p:sp>
    </p:spTree>
    <p:extLst>
      <p:ext uri="{BB962C8B-B14F-4D97-AF65-F5344CB8AC3E}">
        <p14:creationId xmlns:p14="http://schemas.microsoft.com/office/powerpoint/2010/main" val="155280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614"/>
    </mc:Choice>
    <mc:Fallback xmlns="">
      <p:transition spd="slow" advTm="916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Skicka in protokollet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5762" y="3657600"/>
            <a:ext cx="7063597" cy="30882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 smtClean="0"/>
              <a:t>I protokollet och p</a:t>
            </a:r>
            <a:r>
              <a:rPr lang="sv-SE" dirty="0" smtClean="0"/>
              <a:t>å </a:t>
            </a:r>
            <a:r>
              <a:rPr lang="sv-SE" dirty="0" smtClean="0"/>
              <a:t>Svenska Äggs hemsida finns länken du använder för att skicka in protokoll. Din e-post-adress är obligatorisk för att vi ska se vem som skickat in.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smtClean="0"/>
              <a:t>Knappen Fler filer är BARA till för den som scannat/fotat en blankett sida för sida. ETT protokoll per uppladdning. </a:t>
            </a:r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2838" y="0"/>
            <a:ext cx="3999162" cy="6858000"/>
          </a:xfrm>
          <a:prstGeom prst="rect">
            <a:avLst/>
          </a:prstGeom>
        </p:spPr>
      </p:pic>
      <p:sp>
        <p:nvSpPr>
          <p:cNvPr id="6" name="Rektangel 5"/>
          <p:cNvSpPr/>
          <p:nvPr/>
        </p:nvSpPr>
        <p:spPr>
          <a:xfrm>
            <a:off x="9618453" y="5236234"/>
            <a:ext cx="474453" cy="1725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prstClr val="white"/>
              </a:solidFill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8384875" y="5503653"/>
            <a:ext cx="2613804" cy="353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prstClr val="white"/>
              </a:solidFill>
            </a:endParaRPr>
          </a:p>
        </p:txBody>
      </p:sp>
      <p:pic>
        <p:nvPicPr>
          <p:cNvPr id="8" name="Lju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1112" y="1085088"/>
            <a:ext cx="3724186" cy="213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283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928"/>
    </mc:Choice>
    <mc:Fallback xmlns="">
      <p:transition spd="slow" advTm="569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Tidsramar?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13913" y="1164566"/>
            <a:ext cx="10515600" cy="54432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v-SE" b="1" dirty="0"/>
              <a:t>Rutiner vid brister </a:t>
            </a:r>
            <a:endParaRPr lang="sv-SE" b="1" dirty="0" smtClean="0"/>
          </a:p>
          <a:p>
            <a:pPr marL="0" indent="0">
              <a:buNone/>
            </a:pPr>
            <a:r>
              <a:rPr lang="sv-SE" b="1" dirty="0" smtClean="0"/>
              <a:t>Vid </a:t>
            </a:r>
            <a:r>
              <a:rPr lang="sv-SE" b="1" dirty="0"/>
              <a:t>brister skall protokoll skickas omgående </a:t>
            </a:r>
            <a:r>
              <a:rPr lang="sv-SE" dirty="0"/>
              <a:t>till djurägare och Svenska Äggs ansvariga veterinär. Svenska Äggs ansvariga veterinär skall sedan skicka åtgärdsdokument till djurägaren, med kopia till besättningsveterinär. </a:t>
            </a:r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Åtgärdsdokument </a:t>
            </a:r>
            <a:r>
              <a:rPr lang="sv-SE" dirty="0"/>
              <a:t>skall vara djurägaren tillhanda </a:t>
            </a:r>
            <a:r>
              <a:rPr lang="sv-SE" b="1" dirty="0"/>
              <a:t>inom en månad </a:t>
            </a:r>
            <a:r>
              <a:rPr lang="sv-SE" dirty="0"/>
              <a:t>efter att Svenska Äggs ansvariga veterinär har mottagit besiktningsprotokollet. I åtgärdsdokumentet skall framgå vilka brister som måste åtgärdas samt inom vilken tidsram detta skall ske för fortsatt anslutning. I dokumentet kan även rådgivande information ingå. </a:t>
            </a:r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Vid </a:t>
            </a:r>
            <a:r>
              <a:rPr lang="sv-SE" dirty="0"/>
              <a:t>brister är det </a:t>
            </a:r>
            <a:r>
              <a:rPr lang="sv-SE" b="1" dirty="0"/>
              <a:t>djurägarens ansvar </a:t>
            </a:r>
            <a:r>
              <a:rPr lang="sv-SE" dirty="0"/>
              <a:t>att rapportera utförda åtgärder till besättningsveterinären </a:t>
            </a:r>
            <a:r>
              <a:rPr lang="sv-SE" b="1" dirty="0"/>
              <a:t>inom angiven tidsram</a:t>
            </a:r>
            <a:r>
              <a:rPr lang="sv-SE" dirty="0"/>
              <a:t>, för en fortsatt anslutning till det förebyggande smittskyddsprogrammet och hälsokontrollen i hönsbesättningar. Kontroll av åtgärdade brister utförs av besättningsveterinären, antingen genom uppföljande besök på anläggningen eller genom att djurägaren skickar fotografier på utförd åtgärd. Besättningsveterinären skall i sin tur meddela Svenska Äggs ansvariga veterinär inom en månad efter godkänd åtgärd. </a:t>
            </a:r>
          </a:p>
        </p:txBody>
      </p:sp>
      <p:pic>
        <p:nvPicPr>
          <p:cNvPr id="4" name="Lju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75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271"/>
    </mc:Choice>
    <mc:Fallback xmlns="">
      <p:transition spd="slow" advTm="842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Åtgärdsplan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10700" y="1885125"/>
            <a:ext cx="4691332" cy="4351338"/>
          </a:xfrm>
        </p:spPr>
        <p:txBody>
          <a:bodyPr/>
          <a:lstStyle/>
          <a:p>
            <a:pPr marL="0" indent="0">
              <a:buNone/>
            </a:pPr>
            <a:r>
              <a:rPr lang="sv-SE" dirty="0" smtClean="0"/>
              <a:t>Åtgärderna kan </a:t>
            </a:r>
            <a:r>
              <a:rPr lang="sv-SE" dirty="0" err="1" smtClean="0"/>
              <a:t>kravställas</a:t>
            </a:r>
            <a:r>
              <a:rPr lang="sv-SE" dirty="0" smtClean="0"/>
              <a:t> med olika tidsramar.</a:t>
            </a:r>
          </a:p>
          <a:p>
            <a:pPr marL="0" indent="0">
              <a:buNone/>
            </a:pPr>
            <a:r>
              <a:rPr lang="sv-SE" dirty="0" smtClean="0"/>
              <a:t>Omedelbart ≈ en månad</a:t>
            </a:r>
          </a:p>
          <a:p>
            <a:pPr marL="0" indent="0">
              <a:buNone/>
            </a:pPr>
            <a:r>
              <a:rPr lang="sv-SE" dirty="0" smtClean="0"/>
              <a:t>Kyla, snö kan fördröja</a:t>
            </a:r>
          </a:p>
          <a:p>
            <a:pPr marL="0" indent="0">
              <a:buNone/>
            </a:pPr>
            <a:r>
              <a:rPr lang="sv-SE" dirty="0" smtClean="0"/>
              <a:t>En del saker måste göras när stallet är tomt. Här är tiden anpassad efter hönsens ålder. </a:t>
            </a:r>
            <a:endParaRPr lang="sv-SE" dirty="0"/>
          </a:p>
        </p:txBody>
      </p:sp>
      <p:grpSp>
        <p:nvGrpSpPr>
          <p:cNvPr id="7" name="Grupp 6"/>
          <p:cNvGrpSpPr/>
          <p:nvPr/>
        </p:nvGrpSpPr>
        <p:grpSpPr>
          <a:xfrm>
            <a:off x="5002032" y="1144588"/>
            <a:ext cx="7189968" cy="5032375"/>
            <a:chOff x="5002032" y="1144588"/>
            <a:chExt cx="7189968" cy="5032375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02032" y="1144588"/>
              <a:ext cx="7189968" cy="5032375"/>
            </a:xfrm>
            <a:prstGeom prst="rect">
              <a:avLst/>
            </a:prstGeom>
          </p:spPr>
        </p:pic>
        <p:sp>
          <p:nvSpPr>
            <p:cNvPr id="5" name="Rektangel med rundade hörn 4"/>
            <p:cNvSpPr/>
            <p:nvPr/>
          </p:nvSpPr>
          <p:spPr>
            <a:xfrm>
              <a:off x="10256808" y="3631721"/>
              <a:ext cx="1017917" cy="1466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>
                <a:solidFill>
                  <a:prstClr val="white"/>
                </a:solidFill>
              </a:endParaRPr>
            </a:p>
          </p:txBody>
        </p:sp>
        <p:pic>
          <p:nvPicPr>
            <p:cNvPr id="6" name="Bildobjekt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V="1">
              <a:off x="10558284" y="4441919"/>
              <a:ext cx="1030313" cy="167762"/>
            </a:xfrm>
            <a:prstGeom prst="rect">
              <a:avLst/>
            </a:prstGeom>
          </p:spPr>
        </p:pic>
      </p:grpSp>
      <p:pic>
        <p:nvPicPr>
          <p:cNvPr id="8" name="Lju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23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362"/>
    </mc:Choice>
    <mc:Fallback xmlns="">
      <p:transition spd="slow" advTm="683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Bristande åtgärder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70781" y="142880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sv-SE" dirty="0" smtClean="0"/>
              <a:t>Ur Plan &amp; riktlinjer</a:t>
            </a:r>
          </a:p>
          <a:p>
            <a:pPr marL="0" indent="0">
              <a:buNone/>
            </a:pPr>
            <a:r>
              <a:rPr lang="sv-SE" dirty="0" smtClean="0"/>
              <a:t>Prövning </a:t>
            </a:r>
            <a:r>
              <a:rPr lang="sv-SE" dirty="0"/>
              <a:t>om uteslutning ur programmet görs av Svenska Äggs ansvariga veterinär. </a:t>
            </a:r>
            <a:r>
              <a:rPr lang="sv-SE" dirty="0" smtClean="0"/>
              <a:t>… En </a:t>
            </a:r>
            <a:r>
              <a:rPr lang="sv-SE" dirty="0"/>
              <a:t>utesluten anläggning kan ansöka om återanslutning tidigast efter ett år om inte särskilda skäl </a:t>
            </a:r>
            <a:r>
              <a:rPr lang="sv-SE" dirty="0" smtClean="0"/>
              <a:t>föreligger.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smtClean="0"/>
              <a:t>För medlemmar i Svenska Ägg gäller att Regelrådet driver ärendet tillsammans med veterinären. </a:t>
            </a:r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8664" y="4381096"/>
            <a:ext cx="4333336" cy="2340634"/>
          </a:xfrm>
          <a:prstGeom prst="rect">
            <a:avLst/>
          </a:prstGeom>
        </p:spPr>
      </p:pic>
      <p:pic>
        <p:nvPicPr>
          <p:cNvPr id="7" name="Lju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  <p:pic>
        <p:nvPicPr>
          <p:cNvPr id="8" name="Bildobjekt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1004" y="4194594"/>
            <a:ext cx="2731698" cy="266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799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536"/>
    </mc:Choice>
    <mc:Fallback>
      <p:transition spd="slow" advTm="785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SÅDÄRJA!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62310" y="1819019"/>
            <a:ext cx="5262114" cy="46076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 smtClean="0"/>
              <a:t>Det var den fördjupade utbildningen!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smtClean="0"/>
              <a:t>Ska du även besikta en foderanläggning så finns motsvarande utbildning för det. </a:t>
            </a:r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8845" y="0"/>
            <a:ext cx="4753155" cy="6858000"/>
          </a:xfrm>
          <a:prstGeom prst="rect">
            <a:avLst/>
          </a:prstGeom>
        </p:spPr>
      </p:pic>
      <p:pic>
        <p:nvPicPr>
          <p:cNvPr id="6" name="Lju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963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038"/>
    </mc:Choice>
    <mc:Fallback>
      <p:transition spd="slow" advTm="370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4_Office-tema">
  <a:themeElements>
    <a:clrScheme name="Svenska Ägg">
      <a:dk1>
        <a:sysClr val="windowText" lastClr="000000"/>
      </a:dk1>
      <a:lt1>
        <a:sysClr val="window" lastClr="FFFFFF"/>
      </a:lt1>
      <a:dk2>
        <a:srgbClr val="1E5492"/>
      </a:dk2>
      <a:lt2>
        <a:srgbClr val="FFFFFF"/>
      </a:lt2>
      <a:accent1>
        <a:srgbClr val="1E5492"/>
      </a:accent1>
      <a:accent2>
        <a:srgbClr val="F5D101"/>
      </a:accent2>
      <a:accent3>
        <a:srgbClr val="ADCAED"/>
      </a:accent3>
      <a:accent4>
        <a:srgbClr val="C94A3E"/>
      </a:accent4>
      <a:accent5>
        <a:srgbClr val="EAB9B4"/>
      </a:accent5>
      <a:accent6>
        <a:srgbClr val="D9D9D9"/>
      </a:accent6>
      <a:hlink>
        <a:srgbClr val="1E5492"/>
      </a:hlink>
      <a:folHlink>
        <a:srgbClr val="1E5492"/>
      </a:folHlink>
    </a:clrScheme>
    <a:fontScheme name="Svenska Ägg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6DBA96E5AF51247B20231C423F42F60" ma:contentTypeVersion="17" ma:contentTypeDescription="Skapa ett nytt dokument." ma:contentTypeScope="" ma:versionID="89b4dd20e4c39d58a86f01f4130b9646">
  <xsd:schema xmlns:xsd="http://www.w3.org/2001/XMLSchema" xmlns:xs="http://www.w3.org/2001/XMLSchema" xmlns:p="http://schemas.microsoft.com/office/2006/metadata/properties" xmlns:ns2="e512141c-9cce-46c9-9a29-2c29e2eb66bb" xmlns:ns3="dde5b033-51e3-471b-8b0c-e55a55668d5b" targetNamespace="http://schemas.microsoft.com/office/2006/metadata/properties" ma:root="true" ma:fieldsID="1337ad830579e28bfb5d60a69ee96675" ns2:_="" ns3:_="">
    <xsd:import namespace="e512141c-9cce-46c9-9a29-2c29e2eb66bb"/>
    <xsd:import namespace="dde5b033-51e3-471b-8b0c-e55a55668d5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12141c-9cce-46c9-9a29-2c29e2eb66b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a889953-6137-4d62-a47c-7c43ce1d9e1d}" ma:internalName="TaxCatchAll" ma:showField="CatchAllData" ma:web="e512141c-9cce-46c9-9a29-2c29e2eb66b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e5b033-51e3-471b-8b0c-e55a55668d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eringar" ma:readOnly="false" ma:fieldId="{5cf76f15-5ced-4ddc-b409-7134ff3c332f}" ma:taxonomyMulti="true" ma:sspId="70c8519a-8111-49d9-b081-d6ab5a310e3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61245D-1EE3-4E22-BE57-F8C512D6AD0C}"/>
</file>

<file path=customXml/itemProps2.xml><?xml version="1.0" encoding="utf-8"?>
<ds:datastoreItem xmlns:ds="http://schemas.openxmlformats.org/officeDocument/2006/customXml" ds:itemID="{7E0CDF01-8B5B-444A-A6EC-F1F1BCCF2948}"/>
</file>

<file path=docProps/app.xml><?xml version="1.0" encoding="utf-8"?>
<Properties xmlns="http://schemas.openxmlformats.org/officeDocument/2006/extended-properties" xmlns:vt="http://schemas.openxmlformats.org/officeDocument/2006/docPropsVTypes">
  <TotalTime>3420</TotalTime>
  <Words>1226</Words>
  <Application>Microsoft Office PowerPoint</Application>
  <PresentationFormat>Bredbild</PresentationFormat>
  <Paragraphs>98</Paragraphs>
  <Slides>15</Slides>
  <Notes>0</Notes>
  <HiddenSlides>0</HiddenSlides>
  <MMClips>15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15</vt:i4>
      </vt:variant>
    </vt:vector>
  </HeadingPairs>
  <TitlesOfParts>
    <vt:vector size="18" baseType="lpstr">
      <vt:lpstr>Arial</vt:lpstr>
      <vt:lpstr>Gill Sans MT</vt:lpstr>
      <vt:lpstr>4_Office-tema</vt:lpstr>
      <vt:lpstr>HEJ IGEN!</vt:lpstr>
      <vt:lpstr>Pappersarbete!</vt:lpstr>
      <vt:lpstr>Näbbtrimning och antibiotikaanvändning?</vt:lpstr>
      <vt:lpstr>Äggtvättning är inte tillåtet</vt:lpstr>
      <vt:lpstr>Spannmålsanläggning? </vt:lpstr>
      <vt:lpstr>Får vi gå in till hönsen nu???</vt:lpstr>
      <vt:lpstr>Titta på djuren (äntligen)</vt:lpstr>
      <vt:lpstr>Veranda</vt:lpstr>
      <vt:lpstr>Veranda och förråd</vt:lpstr>
      <vt:lpstr>Till protokollet!</vt:lpstr>
      <vt:lpstr>Skicka in protokollet</vt:lpstr>
      <vt:lpstr>Tidsramar?</vt:lpstr>
      <vt:lpstr>Åtgärdsplan</vt:lpstr>
      <vt:lpstr>Bristande åtgärder</vt:lpstr>
      <vt:lpstr>SÅDÄRJA!</vt:lpstr>
    </vt:vector>
  </TitlesOfParts>
  <Company>Distriktsveterinärerna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HEJ IGEN!</dc:title>
  <dc:creator>Anna Maria Erixson</dc:creator>
  <cp:lastModifiedBy>Anna Maria Erixson</cp:lastModifiedBy>
  <cp:revision>24</cp:revision>
  <dcterms:created xsi:type="dcterms:W3CDTF">2022-09-27T10:11:17Z</dcterms:created>
  <dcterms:modified xsi:type="dcterms:W3CDTF">2023-07-17T12:09:24Z</dcterms:modified>
</cp:coreProperties>
</file>